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6" r:id="rId2"/>
    <p:sldId id="270" r:id="rId3"/>
  </p:sldIdLst>
  <p:sldSz cx="9906000" cy="6858000" type="A4"/>
  <p:notesSz cx="9926638" cy="6797675"/>
  <p:defaultTextStyle>
    <a:defPPr>
      <a:defRPr lang="es-ES"/>
    </a:defPPr>
    <a:lvl1pPr marL="0" algn="l" defTabSz="914099" rtl="0" eaLnBrk="1" latinLnBrk="0" hangingPunct="1">
      <a:defRPr sz="1800" kern="1200">
        <a:solidFill>
          <a:schemeClr val="tx1"/>
        </a:solidFill>
        <a:latin typeface="+mn-lt"/>
        <a:ea typeface="+mn-ea"/>
        <a:cs typeface="+mn-cs"/>
      </a:defRPr>
    </a:lvl1pPr>
    <a:lvl2pPr marL="457050" algn="l" defTabSz="914099" rtl="0" eaLnBrk="1" latinLnBrk="0" hangingPunct="1">
      <a:defRPr sz="1800" kern="1200">
        <a:solidFill>
          <a:schemeClr val="tx1"/>
        </a:solidFill>
        <a:latin typeface="+mn-lt"/>
        <a:ea typeface="+mn-ea"/>
        <a:cs typeface="+mn-cs"/>
      </a:defRPr>
    </a:lvl2pPr>
    <a:lvl3pPr marL="914099" algn="l" defTabSz="914099" rtl="0" eaLnBrk="1" latinLnBrk="0" hangingPunct="1">
      <a:defRPr sz="1800" kern="1200">
        <a:solidFill>
          <a:schemeClr val="tx1"/>
        </a:solidFill>
        <a:latin typeface="+mn-lt"/>
        <a:ea typeface="+mn-ea"/>
        <a:cs typeface="+mn-cs"/>
      </a:defRPr>
    </a:lvl3pPr>
    <a:lvl4pPr marL="1371147" algn="l" defTabSz="914099" rtl="0" eaLnBrk="1" latinLnBrk="0" hangingPunct="1">
      <a:defRPr sz="1800" kern="1200">
        <a:solidFill>
          <a:schemeClr val="tx1"/>
        </a:solidFill>
        <a:latin typeface="+mn-lt"/>
        <a:ea typeface="+mn-ea"/>
        <a:cs typeface="+mn-cs"/>
      </a:defRPr>
    </a:lvl4pPr>
    <a:lvl5pPr marL="1828196" algn="l" defTabSz="914099" rtl="0" eaLnBrk="1" latinLnBrk="0" hangingPunct="1">
      <a:defRPr sz="1800" kern="1200">
        <a:solidFill>
          <a:schemeClr val="tx1"/>
        </a:solidFill>
        <a:latin typeface="+mn-lt"/>
        <a:ea typeface="+mn-ea"/>
        <a:cs typeface="+mn-cs"/>
      </a:defRPr>
    </a:lvl5pPr>
    <a:lvl6pPr marL="2285246" algn="l" defTabSz="914099" rtl="0" eaLnBrk="1" latinLnBrk="0" hangingPunct="1">
      <a:defRPr sz="1800" kern="1200">
        <a:solidFill>
          <a:schemeClr val="tx1"/>
        </a:solidFill>
        <a:latin typeface="+mn-lt"/>
        <a:ea typeface="+mn-ea"/>
        <a:cs typeface="+mn-cs"/>
      </a:defRPr>
    </a:lvl6pPr>
    <a:lvl7pPr marL="2742295" algn="l" defTabSz="914099" rtl="0" eaLnBrk="1" latinLnBrk="0" hangingPunct="1">
      <a:defRPr sz="1800" kern="1200">
        <a:solidFill>
          <a:schemeClr val="tx1"/>
        </a:solidFill>
        <a:latin typeface="+mn-lt"/>
        <a:ea typeface="+mn-ea"/>
        <a:cs typeface="+mn-cs"/>
      </a:defRPr>
    </a:lvl7pPr>
    <a:lvl8pPr marL="3199343" algn="l" defTabSz="914099" rtl="0" eaLnBrk="1" latinLnBrk="0" hangingPunct="1">
      <a:defRPr sz="1800" kern="1200">
        <a:solidFill>
          <a:schemeClr val="tx1"/>
        </a:solidFill>
        <a:latin typeface="+mn-lt"/>
        <a:ea typeface="+mn-ea"/>
        <a:cs typeface="+mn-cs"/>
      </a:defRPr>
    </a:lvl8pPr>
    <a:lvl9pPr marL="3656393" algn="l" defTabSz="91409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3333"/>
    <a:srgbClr val="DDDDDD"/>
    <a:srgbClr val="006600"/>
    <a:srgbClr val="0000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8" y="211"/>
      </p:cViewPr>
      <p:guideLst>
        <p:guide orient="horz" pos="2161"/>
        <p:guide pos="31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1"/>
            <a:ext cx="4301543" cy="339884"/>
          </a:xfrm>
          <a:prstGeom prst="rect">
            <a:avLst/>
          </a:prstGeom>
        </p:spPr>
        <p:txBody>
          <a:bodyPr vert="horz" lIns="95548" tIns="47774" rIns="95548" bIns="47774" rtlCol="0"/>
          <a:lstStyle>
            <a:lvl1pPr algn="l">
              <a:defRPr sz="1300"/>
            </a:lvl1pPr>
          </a:lstStyle>
          <a:p>
            <a:endParaRPr lang="es-ES"/>
          </a:p>
        </p:txBody>
      </p:sp>
      <p:sp>
        <p:nvSpPr>
          <p:cNvPr id="3" name="2 Marcador de fecha"/>
          <p:cNvSpPr>
            <a:spLocks noGrp="1"/>
          </p:cNvSpPr>
          <p:nvPr>
            <p:ph type="dt" idx="1"/>
          </p:nvPr>
        </p:nvSpPr>
        <p:spPr>
          <a:xfrm>
            <a:off x="5623375" y="1"/>
            <a:ext cx="4301543" cy="339884"/>
          </a:xfrm>
          <a:prstGeom prst="rect">
            <a:avLst/>
          </a:prstGeom>
        </p:spPr>
        <p:txBody>
          <a:bodyPr vert="horz" lIns="95548" tIns="47774" rIns="95548" bIns="47774" rtlCol="0"/>
          <a:lstStyle>
            <a:lvl1pPr algn="r">
              <a:defRPr sz="1300"/>
            </a:lvl1pPr>
          </a:lstStyle>
          <a:p>
            <a:fld id="{42148284-A53E-4F83-B10C-1E40ED734120}" type="datetimeFigureOut">
              <a:rPr lang="es-ES" smtClean="0"/>
              <a:pPr/>
              <a:t>13/01/2017</a:t>
            </a:fld>
            <a:endParaRPr lang="es-ES"/>
          </a:p>
        </p:txBody>
      </p:sp>
      <p:sp>
        <p:nvSpPr>
          <p:cNvPr id="4" name="3 Marcador de imagen de diapositiva"/>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5548" tIns="47774" rIns="95548" bIns="47774" rtlCol="0" anchor="ctr"/>
          <a:lstStyle/>
          <a:p>
            <a:endParaRPr lang="es-ES"/>
          </a:p>
        </p:txBody>
      </p:sp>
      <p:sp>
        <p:nvSpPr>
          <p:cNvPr id="5" name="4 Marcador de notas"/>
          <p:cNvSpPr>
            <a:spLocks noGrp="1"/>
          </p:cNvSpPr>
          <p:nvPr>
            <p:ph type="body" sz="quarter" idx="3"/>
          </p:nvPr>
        </p:nvSpPr>
        <p:spPr>
          <a:xfrm>
            <a:off x="992664" y="3228896"/>
            <a:ext cx="7941310" cy="3058954"/>
          </a:xfrm>
          <a:prstGeom prst="rect">
            <a:avLst/>
          </a:prstGeom>
        </p:spPr>
        <p:txBody>
          <a:bodyPr vert="horz" lIns="95548" tIns="47774" rIns="95548" bIns="4777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4" y="6456219"/>
            <a:ext cx="4301543" cy="339884"/>
          </a:xfrm>
          <a:prstGeom prst="rect">
            <a:avLst/>
          </a:prstGeom>
        </p:spPr>
        <p:txBody>
          <a:bodyPr vert="horz" lIns="95548" tIns="47774" rIns="95548" bIns="4777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5623375" y="6456219"/>
            <a:ext cx="4301543" cy="339884"/>
          </a:xfrm>
          <a:prstGeom prst="rect">
            <a:avLst/>
          </a:prstGeom>
        </p:spPr>
        <p:txBody>
          <a:bodyPr vert="horz" lIns="95548" tIns="47774" rIns="95548" bIns="47774" rtlCol="0" anchor="b"/>
          <a:lstStyle>
            <a:lvl1pPr algn="r">
              <a:defRPr sz="1300"/>
            </a:lvl1pPr>
          </a:lstStyle>
          <a:p>
            <a:fld id="{720FA9B4-80D4-443A-93B2-AFBBE412BBCF}" type="slidenum">
              <a:rPr lang="es-ES" smtClean="0"/>
              <a:pPr/>
              <a:t>‹Nº›</a:t>
            </a:fld>
            <a:endParaRPr lang="es-ES"/>
          </a:p>
        </p:txBody>
      </p:sp>
    </p:spTree>
    <p:extLst>
      <p:ext uri="{BB962C8B-B14F-4D97-AF65-F5344CB8AC3E}">
        <p14:creationId xmlns:p14="http://schemas.microsoft.com/office/powerpoint/2010/main" val="226686220"/>
      </p:ext>
    </p:extLst>
  </p:cSld>
  <p:clrMap bg1="lt1" tx1="dk1" bg2="lt2" tx2="dk2" accent1="accent1" accent2="accent2" accent3="accent3" accent4="accent4" accent5="accent5" accent6="accent6" hlink="hlink" folHlink="folHlink"/>
  <p:notesStyle>
    <a:lvl1pPr marL="0" algn="l" defTabSz="914099" rtl="0" eaLnBrk="1" latinLnBrk="0" hangingPunct="1">
      <a:defRPr sz="1300" kern="1200">
        <a:solidFill>
          <a:schemeClr val="tx1"/>
        </a:solidFill>
        <a:latin typeface="+mn-lt"/>
        <a:ea typeface="+mn-ea"/>
        <a:cs typeface="+mn-cs"/>
      </a:defRPr>
    </a:lvl1pPr>
    <a:lvl2pPr marL="457050" algn="l" defTabSz="914099" rtl="0" eaLnBrk="1" latinLnBrk="0" hangingPunct="1">
      <a:defRPr sz="1300" kern="1200">
        <a:solidFill>
          <a:schemeClr val="tx1"/>
        </a:solidFill>
        <a:latin typeface="+mn-lt"/>
        <a:ea typeface="+mn-ea"/>
        <a:cs typeface="+mn-cs"/>
      </a:defRPr>
    </a:lvl2pPr>
    <a:lvl3pPr marL="914099" algn="l" defTabSz="914099" rtl="0" eaLnBrk="1" latinLnBrk="0" hangingPunct="1">
      <a:defRPr sz="1300" kern="1200">
        <a:solidFill>
          <a:schemeClr val="tx1"/>
        </a:solidFill>
        <a:latin typeface="+mn-lt"/>
        <a:ea typeface="+mn-ea"/>
        <a:cs typeface="+mn-cs"/>
      </a:defRPr>
    </a:lvl3pPr>
    <a:lvl4pPr marL="1371147" algn="l" defTabSz="914099" rtl="0" eaLnBrk="1" latinLnBrk="0" hangingPunct="1">
      <a:defRPr sz="1300" kern="1200">
        <a:solidFill>
          <a:schemeClr val="tx1"/>
        </a:solidFill>
        <a:latin typeface="+mn-lt"/>
        <a:ea typeface="+mn-ea"/>
        <a:cs typeface="+mn-cs"/>
      </a:defRPr>
    </a:lvl4pPr>
    <a:lvl5pPr marL="1828196" algn="l" defTabSz="914099" rtl="0" eaLnBrk="1" latinLnBrk="0" hangingPunct="1">
      <a:defRPr sz="1300" kern="1200">
        <a:solidFill>
          <a:schemeClr val="tx1"/>
        </a:solidFill>
        <a:latin typeface="+mn-lt"/>
        <a:ea typeface="+mn-ea"/>
        <a:cs typeface="+mn-cs"/>
      </a:defRPr>
    </a:lvl5pPr>
    <a:lvl6pPr marL="2285246" algn="l" defTabSz="914099" rtl="0" eaLnBrk="1" latinLnBrk="0" hangingPunct="1">
      <a:defRPr sz="1300" kern="1200">
        <a:solidFill>
          <a:schemeClr val="tx1"/>
        </a:solidFill>
        <a:latin typeface="+mn-lt"/>
        <a:ea typeface="+mn-ea"/>
        <a:cs typeface="+mn-cs"/>
      </a:defRPr>
    </a:lvl6pPr>
    <a:lvl7pPr marL="2742295" algn="l" defTabSz="914099" rtl="0" eaLnBrk="1" latinLnBrk="0" hangingPunct="1">
      <a:defRPr sz="1300" kern="1200">
        <a:solidFill>
          <a:schemeClr val="tx1"/>
        </a:solidFill>
        <a:latin typeface="+mn-lt"/>
        <a:ea typeface="+mn-ea"/>
        <a:cs typeface="+mn-cs"/>
      </a:defRPr>
    </a:lvl7pPr>
    <a:lvl8pPr marL="3199343" algn="l" defTabSz="914099" rtl="0" eaLnBrk="1" latinLnBrk="0" hangingPunct="1">
      <a:defRPr sz="1300" kern="1200">
        <a:solidFill>
          <a:schemeClr val="tx1"/>
        </a:solidFill>
        <a:latin typeface="+mn-lt"/>
        <a:ea typeface="+mn-ea"/>
        <a:cs typeface="+mn-cs"/>
      </a:defRPr>
    </a:lvl8pPr>
    <a:lvl9pPr marL="3656393" algn="l" defTabSz="9140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4200" y="511175"/>
            <a:ext cx="3678238" cy="2547938"/>
          </a:xfrm>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22613" y="509588"/>
            <a:ext cx="3681412" cy="2549525"/>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0FA9B4-80D4-443A-93B2-AFBBE412BBCF}" type="slidenum">
              <a:rPr lang="es-ES" smtClean="0"/>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3" y="2130426"/>
            <a:ext cx="8420099"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5" y="3886200"/>
            <a:ext cx="6934201" cy="1752600"/>
          </a:xfrm>
        </p:spPr>
        <p:txBody>
          <a:bodyPr/>
          <a:lstStyle>
            <a:lvl1pPr marL="0" indent="0" algn="ctr">
              <a:buNone/>
              <a:defRPr>
                <a:solidFill>
                  <a:schemeClr val="tx1">
                    <a:tint val="75000"/>
                  </a:schemeClr>
                </a:solidFill>
              </a:defRPr>
            </a:lvl1pPr>
            <a:lvl2pPr marL="457050" indent="0" algn="ctr">
              <a:buNone/>
              <a:defRPr>
                <a:solidFill>
                  <a:schemeClr val="tx1">
                    <a:tint val="75000"/>
                  </a:schemeClr>
                </a:solidFill>
              </a:defRPr>
            </a:lvl2pPr>
            <a:lvl3pPr marL="914099" indent="0" algn="ctr">
              <a:buNone/>
              <a:defRPr>
                <a:solidFill>
                  <a:schemeClr val="tx1">
                    <a:tint val="75000"/>
                  </a:schemeClr>
                </a:solidFill>
              </a:defRPr>
            </a:lvl3pPr>
            <a:lvl4pPr marL="1371147" indent="0" algn="ctr">
              <a:buNone/>
              <a:defRPr>
                <a:solidFill>
                  <a:schemeClr val="tx1">
                    <a:tint val="75000"/>
                  </a:schemeClr>
                </a:solidFill>
              </a:defRPr>
            </a:lvl4pPr>
            <a:lvl5pPr marL="1828196" indent="0" algn="ctr">
              <a:buNone/>
              <a:defRPr>
                <a:solidFill>
                  <a:schemeClr val="tx1">
                    <a:tint val="75000"/>
                  </a:schemeClr>
                </a:solidFill>
              </a:defRPr>
            </a:lvl5pPr>
            <a:lvl6pPr marL="2285246" indent="0" algn="ctr">
              <a:buNone/>
              <a:defRPr>
                <a:solidFill>
                  <a:schemeClr val="tx1">
                    <a:tint val="75000"/>
                  </a:schemeClr>
                </a:solidFill>
              </a:defRPr>
            </a:lvl6pPr>
            <a:lvl7pPr marL="2742295" indent="0" algn="ctr">
              <a:buNone/>
              <a:defRPr>
                <a:solidFill>
                  <a:schemeClr val="tx1">
                    <a:tint val="75000"/>
                  </a:schemeClr>
                </a:solidFill>
              </a:defRPr>
            </a:lvl7pPr>
            <a:lvl8pPr marL="3199343" indent="0" algn="ctr">
              <a:buNone/>
              <a:defRPr>
                <a:solidFill>
                  <a:schemeClr val="tx1">
                    <a:tint val="75000"/>
                  </a:schemeClr>
                </a:solidFill>
              </a:defRPr>
            </a:lvl8pPr>
            <a:lvl9pPr marL="3656393"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49" y="274642"/>
            <a:ext cx="2228851"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4" y="274642"/>
            <a:ext cx="6521449"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5" y="4406900"/>
            <a:ext cx="8420099"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5" y="2906715"/>
            <a:ext cx="8420099" cy="1500186"/>
          </a:xfrm>
        </p:spPr>
        <p:txBody>
          <a:bodyPr anchor="b"/>
          <a:lstStyle>
            <a:lvl1pPr marL="0" indent="0">
              <a:buNone/>
              <a:defRPr sz="2000">
                <a:solidFill>
                  <a:schemeClr val="tx1">
                    <a:tint val="75000"/>
                  </a:schemeClr>
                </a:solidFill>
              </a:defRPr>
            </a:lvl1pPr>
            <a:lvl2pPr marL="457050" indent="0">
              <a:buNone/>
              <a:defRPr sz="1800">
                <a:solidFill>
                  <a:schemeClr val="tx1">
                    <a:tint val="75000"/>
                  </a:schemeClr>
                </a:solidFill>
              </a:defRPr>
            </a:lvl2pPr>
            <a:lvl3pPr marL="914099" indent="0">
              <a:buNone/>
              <a:defRPr sz="1700">
                <a:solidFill>
                  <a:schemeClr val="tx1">
                    <a:tint val="75000"/>
                  </a:schemeClr>
                </a:solidFill>
              </a:defRPr>
            </a:lvl3pPr>
            <a:lvl4pPr marL="1371147" indent="0">
              <a:buNone/>
              <a:defRPr sz="1500">
                <a:solidFill>
                  <a:schemeClr val="tx1">
                    <a:tint val="75000"/>
                  </a:schemeClr>
                </a:solidFill>
              </a:defRPr>
            </a:lvl4pPr>
            <a:lvl5pPr marL="1828196" indent="0">
              <a:buNone/>
              <a:defRPr sz="1500">
                <a:solidFill>
                  <a:schemeClr val="tx1">
                    <a:tint val="75000"/>
                  </a:schemeClr>
                </a:solidFill>
              </a:defRPr>
            </a:lvl5pPr>
            <a:lvl6pPr marL="2285246" indent="0">
              <a:buNone/>
              <a:defRPr sz="1500">
                <a:solidFill>
                  <a:schemeClr val="tx1">
                    <a:tint val="75000"/>
                  </a:schemeClr>
                </a:solidFill>
              </a:defRPr>
            </a:lvl6pPr>
            <a:lvl7pPr marL="2742295" indent="0">
              <a:buNone/>
              <a:defRPr sz="1500">
                <a:solidFill>
                  <a:schemeClr val="tx1">
                    <a:tint val="75000"/>
                  </a:schemeClr>
                </a:solidFill>
              </a:defRPr>
            </a:lvl7pPr>
            <a:lvl8pPr marL="3199343" indent="0">
              <a:buNone/>
              <a:defRPr sz="1500">
                <a:solidFill>
                  <a:schemeClr val="tx1">
                    <a:tint val="75000"/>
                  </a:schemeClr>
                </a:solidFill>
              </a:defRPr>
            </a:lvl8pPr>
            <a:lvl9pPr marL="3656393" indent="0">
              <a:buNone/>
              <a:defRPr sz="1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4"/>
            <a:ext cx="43751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35551" y="1600204"/>
            <a:ext cx="43751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4" y="1535113"/>
            <a:ext cx="4376871" cy="639761"/>
          </a:xfrm>
        </p:spPr>
        <p:txBody>
          <a:bodyPr anchor="b"/>
          <a:lstStyle>
            <a:lvl1pPr marL="0" indent="0">
              <a:buNone/>
              <a:defRPr sz="2400" b="1"/>
            </a:lvl1pPr>
            <a:lvl2pPr marL="457050" indent="0">
              <a:buNone/>
              <a:defRPr sz="2000" b="1"/>
            </a:lvl2pPr>
            <a:lvl3pPr marL="914099" indent="0">
              <a:buNone/>
              <a:defRPr sz="1800" b="1"/>
            </a:lvl3pPr>
            <a:lvl4pPr marL="1371147" indent="0">
              <a:buNone/>
              <a:defRPr sz="1700" b="1"/>
            </a:lvl4pPr>
            <a:lvl5pPr marL="1828196" indent="0">
              <a:buNone/>
              <a:defRPr sz="1700" b="1"/>
            </a:lvl5pPr>
            <a:lvl6pPr marL="2285246" indent="0">
              <a:buNone/>
              <a:defRPr sz="1700" b="1"/>
            </a:lvl6pPr>
            <a:lvl7pPr marL="2742295" indent="0">
              <a:buNone/>
              <a:defRPr sz="1700" b="1"/>
            </a:lvl7pPr>
            <a:lvl8pPr marL="3199343" indent="0">
              <a:buNone/>
              <a:defRPr sz="1700" b="1"/>
            </a:lvl8pPr>
            <a:lvl9pPr marL="3656393" indent="0">
              <a:buNone/>
              <a:defRPr sz="1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4" y="2174874"/>
            <a:ext cx="4376871"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6" y="1535113"/>
            <a:ext cx="4378590" cy="639761"/>
          </a:xfrm>
        </p:spPr>
        <p:txBody>
          <a:bodyPr anchor="b"/>
          <a:lstStyle>
            <a:lvl1pPr marL="0" indent="0">
              <a:buNone/>
              <a:defRPr sz="2400" b="1"/>
            </a:lvl1pPr>
            <a:lvl2pPr marL="457050" indent="0">
              <a:buNone/>
              <a:defRPr sz="2000" b="1"/>
            </a:lvl2pPr>
            <a:lvl3pPr marL="914099" indent="0">
              <a:buNone/>
              <a:defRPr sz="1800" b="1"/>
            </a:lvl3pPr>
            <a:lvl4pPr marL="1371147" indent="0">
              <a:buNone/>
              <a:defRPr sz="1700" b="1"/>
            </a:lvl4pPr>
            <a:lvl5pPr marL="1828196" indent="0">
              <a:buNone/>
              <a:defRPr sz="1700" b="1"/>
            </a:lvl5pPr>
            <a:lvl6pPr marL="2285246" indent="0">
              <a:buNone/>
              <a:defRPr sz="1700" b="1"/>
            </a:lvl6pPr>
            <a:lvl7pPr marL="2742295" indent="0">
              <a:buNone/>
              <a:defRPr sz="1700" b="1"/>
            </a:lvl7pPr>
            <a:lvl8pPr marL="3199343" indent="0">
              <a:buNone/>
              <a:defRPr sz="1700" b="1"/>
            </a:lvl8pPr>
            <a:lvl9pPr marL="3656393" indent="0">
              <a:buNone/>
              <a:defRPr sz="1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6" y="2174874"/>
            <a:ext cx="4378590" cy="3951288"/>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4" y="273051"/>
            <a:ext cx="3259007"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5" y="273054"/>
            <a:ext cx="5537731" cy="585311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4" y="1435104"/>
            <a:ext cx="3259007" cy="4691063"/>
          </a:xfrm>
        </p:spPr>
        <p:txBody>
          <a:bodyPr/>
          <a:lstStyle>
            <a:lvl1pPr marL="0" indent="0">
              <a:buNone/>
              <a:defRPr sz="1500"/>
            </a:lvl1pPr>
            <a:lvl2pPr marL="457050" indent="0">
              <a:buNone/>
              <a:defRPr sz="1300"/>
            </a:lvl2pPr>
            <a:lvl3pPr marL="914099" indent="0">
              <a:buNone/>
              <a:defRPr sz="900"/>
            </a:lvl3pPr>
            <a:lvl4pPr marL="1371147" indent="0">
              <a:buNone/>
              <a:defRPr sz="900"/>
            </a:lvl4pPr>
            <a:lvl5pPr marL="1828196" indent="0">
              <a:buNone/>
              <a:defRPr sz="900"/>
            </a:lvl5pPr>
            <a:lvl6pPr marL="2285246" indent="0">
              <a:buNone/>
              <a:defRPr sz="900"/>
            </a:lvl6pPr>
            <a:lvl7pPr marL="2742295" indent="0">
              <a:buNone/>
              <a:defRPr sz="900"/>
            </a:lvl7pPr>
            <a:lvl8pPr marL="3199343" indent="0">
              <a:buNone/>
              <a:defRPr sz="900"/>
            </a:lvl8pPr>
            <a:lvl9pPr marL="3656393"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7" y="4800603"/>
            <a:ext cx="5943601"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7" y="612775"/>
            <a:ext cx="5943601" cy="4114800"/>
          </a:xfrm>
        </p:spPr>
        <p:txBody>
          <a:bodyPr/>
          <a:lstStyle>
            <a:lvl1pPr marL="0" indent="0">
              <a:buNone/>
              <a:defRPr sz="3100"/>
            </a:lvl1pPr>
            <a:lvl2pPr marL="457050" indent="0">
              <a:buNone/>
              <a:defRPr sz="2800"/>
            </a:lvl2pPr>
            <a:lvl3pPr marL="914099" indent="0">
              <a:buNone/>
              <a:defRPr sz="2400"/>
            </a:lvl3pPr>
            <a:lvl4pPr marL="1371147" indent="0">
              <a:buNone/>
              <a:defRPr sz="2000"/>
            </a:lvl4pPr>
            <a:lvl5pPr marL="1828196" indent="0">
              <a:buNone/>
              <a:defRPr sz="2000"/>
            </a:lvl5pPr>
            <a:lvl6pPr marL="2285246" indent="0">
              <a:buNone/>
              <a:defRPr sz="2000"/>
            </a:lvl6pPr>
            <a:lvl7pPr marL="2742295" indent="0">
              <a:buNone/>
              <a:defRPr sz="2000"/>
            </a:lvl7pPr>
            <a:lvl8pPr marL="3199343" indent="0">
              <a:buNone/>
              <a:defRPr sz="2000"/>
            </a:lvl8pPr>
            <a:lvl9pPr marL="3656393" indent="0">
              <a:buNone/>
              <a:defRPr sz="2000"/>
            </a:lvl9pPr>
          </a:lstStyle>
          <a:p>
            <a:endParaRPr lang="es-ES"/>
          </a:p>
        </p:txBody>
      </p:sp>
      <p:sp>
        <p:nvSpPr>
          <p:cNvPr id="4" name="3 Marcador de texto"/>
          <p:cNvSpPr>
            <a:spLocks noGrp="1"/>
          </p:cNvSpPr>
          <p:nvPr>
            <p:ph type="body" sz="half" idx="2"/>
          </p:nvPr>
        </p:nvSpPr>
        <p:spPr>
          <a:xfrm>
            <a:off x="1941647" y="5367341"/>
            <a:ext cx="5943601" cy="804862"/>
          </a:xfrm>
        </p:spPr>
        <p:txBody>
          <a:bodyPr/>
          <a:lstStyle>
            <a:lvl1pPr marL="0" indent="0">
              <a:buNone/>
              <a:defRPr sz="1500"/>
            </a:lvl1pPr>
            <a:lvl2pPr marL="457050" indent="0">
              <a:buNone/>
              <a:defRPr sz="1300"/>
            </a:lvl2pPr>
            <a:lvl3pPr marL="914099" indent="0">
              <a:buNone/>
              <a:defRPr sz="900"/>
            </a:lvl3pPr>
            <a:lvl4pPr marL="1371147" indent="0">
              <a:buNone/>
              <a:defRPr sz="900"/>
            </a:lvl4pPr>
            <a:lvl5pPr marL="1828196" indent="0">
              <a:buNone/>
              <a:defRPr sz="900"/>
            </a:lvl5pPr>
            <a:lvl6pPr marL="2285246" indent="0">
              <a:buNone/>
              <a:defRPr sz="900"/>
            </a:lvl6pPr>
            <a:lvl7pPr marL="2742295" indent="0">
              <a:buNone/>
              <a:defRPr sz="900"/>
            </a:lvl7pPr>
            <a:lvl8pPr marL="3199343" indent="0">
              <a:buNone/>
              <a:defRPr sz="900"/>
            </a:lvl8pPr>
            <a:lvl9pPr marL="3656393"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1" y="274638"/>
            <a:ext cx="8915399" cy="1143000"/>
          </a:xfrm>
          <a:prstGeom prst="rect">
            <a:avLst/>
          </a:prstGeom>
        </p:spPr>
        <p:txBody>
          <a:bodyPr vert="horz" lIns="91410" tIns="45706" rIns="91410" bIns="45706"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1" y="1600204"/>
            <a:ext cx="8915399" cy="4525963"/>
          </a:xfrm>
          <a:prstGeom prst="rect">
            <a:avLst/>
          </a:prstGeom>
        </p:spPr>
        <p:txBody>
          <a:bodyPr vert="horz" lIns="91410" tIns="45706" rIns="91410" bIns="4570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1" y="6356353"/>
            <a:ext cx="2311399" cy="365126"/>
          </a:xfrm>
          <a:prstGeom prst="rect">
            <a:avLst/>
          </a:prstGeom>
        </p:spPr>
        <p:txBody>
          <a:bodyPr vert="horz" lIns="91410" tIns="45706" rIns="91410" bIns="45706" rtlCol="0" anchor="ctr"/>
          <a:lstStyle>
            <a:lvl1pPr algn="l">
              <a:defRPr sz="1300">
                <a:solidFill>
                  <a:schemeClr val="tx1">
                    <a:tint val="75000"/>
                  </a:schemeClr>
                </a:solidFill>
              </a:defRPr>
            </a:lvl1pPr>
          </a:lstStyle>
          <a:p>
            <a:fld id="{7A847CFC-816F-41D0-AAC0-9BF4FEBC753E}" type="datetimeFigureOut">
              <a:rPr lang="es-ES" smtClean="0"/>
              <a:pPr/>
              <a:t>13/01/2017</a:t>
            </a:fld>
            <a:endParaRPr lang="es-ES"/>
          </a:p>
        </p:txBody>
      </p:sp>
      <p:sp>
        <p:nvSpPr>
          <p:cNvPr id="5" name="4 Marcador de pie de página"/>
          <p:cNvSpPr>
            <a:spLocks noGrp="1"/>
          </p:cNvSpPr>
          <p:nvPr>
            <p:ph type="ftr" sz="quarter" idx="3"/>
          </p:nvPr>
        </p:nvSpPr>
        <p:spPr>
          <a:xfrm>
            <a:off x="3384555" y="6356353"/>
            <a:ext cx="3136901" cy="365126"/>
          </a:xfrm>
          <a:prstGeom prst="rect">
            <a:avLst/>
          </a:prstGeom>
        </p:spPr>
        <p:txBody>
          <a:bodyPr vert="horz" lIns="91410" tIns="45706" rIns="91410" bIns="45706" rtlCol="0" anchor="ctr"/>
          <a:lstStyle>
            <a:lvl1pPr algn="ctr">
              <a:defRPr sz="1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1" y="6356353"/>
            <a:ext cx="2311399" cy="365126"/>
          </a:xfrm>
          <a:prstGeom prst="rect">
            <a:avLst/>
          </a:prstGeom>
        </p:spPr>
        <p:txBody>
          <a:bodyPr vert="horz" lIns="91410" tIns="45706" rIns="91410" bIns="45706" rtlCol="0" anchor="ctr"/>
          <a:lstStyle>
            <a:lvl1pPr algn="r">
              <a:defRPr sz="13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99" rtl="0" eaLnBrk="1" latinLnBrk="0" hangingPunct="1">
        <a:spcBef>
          <a:spcPct val="0"/>
        </a:spcBef>
        <a:buNone/>
        <a:defRPr sz="4400" kern="1200">
          <a:solidFill>
            <a:schemeClr val="tx1"/>
          </a:solidFill>
          <a:latin typeface="+mj-lt"/>
          <a:ea typeface="+mj-ea"/>
          <a:cs typeface="+mj-cs"/>
        </a:defRPr>
      </a:lvl1pPr>
    </p:titleStyle>
    <p:bodyStyle>
      <a:lvl1pPr marL="342787" indent="-342787" algn="l" defTabSz="914099"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42705" indent="-285655" algn="l" defTabSz="9140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24" indent="-228525" algn="l" defTabSz="9140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73" indent="-228525" algn="l" defTabSz="9140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21" indent="-228525" algn="l" defTabSz="9140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71" indent="-228525" algn="l" defTabSz="9140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20" indent="-228525" algn="l" defTabSz="9140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70" indent="-228525" algn="l" defTabSz="9140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17" indent="-228525" algn="l" defTabSz="9140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099" rtl="0" eaLnBrk="1" latinLnBrk="0" hangingPunct="1">
        <a:defRPr sz="1800" kern="1200">
          <a:solidFill>
            <a:schemeClr val="tx1"/>
          </a:solidFill>
          <a:latin typeface="+mn-lt"/>
          <a:ea typeface="+mn-ea"/>
          <a:cs typeface="+mn-cs"/>
        </a:defRPr>
      </a:lvl1pPr>
      <a:lvl2pPr marL="457050" algn="l" defTabSz="914099" rtl="0" eaLnBrk="1" latinLnBrk="0" hangingPunct="1">
        <a:defRPr sz="1800" kern="1200">
          <a:solidFill>
            <a:schemeClr val="tx1"/>
          </a:solidFill>
          <a:latin typeface="+mn-lt"/>
          <a:ea typeface="+mn-ea"/>
          <a:cs typeface="+mn-cs"/>
        </a:defRPr>
      </a:lvl2pPr>
      <a:lvl3pPr marL="914099" algn="l" defTabSz="914099" rtl="0" eaLnBrk="1" latinLnBrk="0" hangingPunct="1">
        <a:defRPr sz="1800" kern="1200">
          <a:solidFill>
            <a:schemeClr val="tx1"/>
          </a:solidFill>
          <a:latin typeface="+mn-lt"/>
          <a:ea typeface="+mn-ea"/>
          <a:cs typeface="+mn-cs"/>
        </a:defRPr>
      </a:lvl3pPr>
      <a:lvl4pPr marL="1371147" algn="l" defTabSz="914099" rtl="0" eaLnBrk="1" latinLnBrk="0" hangingPunct="1">
        <a:defRPr sz="1800" kern="1200">
          <a:solidFill>
            <a:schemeClr val="tx1"/>
          </a:solidFill>
          <a:latin typeface="+mn-lt"/>
          <a:ea typeface="+mn-ea"/>
          <a:cs typeface="+mn-cs"/>
        </a:defRPr>
      </a:lvl4pPr>
      <a:lvl5pPr marL="1828196" algn="l" defTabSz="914099" rtl="0" eaLnBrk="1" latinLnBrk="0" hangingPunct="1">
        <a:defRPr sz="1800" kern="1200">
          <a:solidFill>
            <a:schemeClr val="tx1"/>
          </a:solidFill>
          <a:latin typeface="+mn-lt"/>
          <a:ea typeface="+mn-ea"/>
          <a:cs typeface="+mn-cs"/>
        </a:defRPr>
      </a:lvl5pPr>
      <a:lvl6pPr marL="2285246" algn="l" defTabSz="914099" rtl="0" eaLnBrk="1" latinLnBrk="0" hangingPunct="1">
        <a:defRPr sz="1800" kern="1200">
          <a:solidFill>
            <a:schemeClr val="tx1"/>
          </a:solidFill>
          <a:latin typeface="+mn-lt"/>
          <a:ea typeface="+mn-ea"/>
          <a:cs typeface="+mn-cs"/>
        </a:defRPr>
      </a:lvl6pPr>
      <a:lvl7pPr marL="2742295" algn="l" defTabSz="914099" rtl="0" eaLnBrk="1" latinLnBrk="0" hangingPunct="1">
        <a:defRPr sz="1800" kern="1200">
          <a:solidFill>
            <a:schemeClr val="tx1"/>
          </a:solidFill>
          <a:latin typeface="+mn-lt"/>
          <a:ea typeface="+mn-ea"/>
          <a:cs typeface="+mn-cs"/>
        </a:defRPr>
      </a:lvl7pPr>
      <a:lvl8pPr marL="3199343" algn="l" defTabSz="914099" rtl="0" eaLnBrk="1" latinLnBrk="0" hangingPunct="1">
        <a:defRPr sz="1800" kern="1200">
          <a:solidFill>
            <a:schemeClr val="tx1"/>
          </a:solidFill>
          <a:latin typeface="+mn-lt"/>
          <a:ea typeface="+mn-ea"/>
          <a:cs typeface="+mn-cs"/>
        </a:defRPr>
      </a:lvl8pPr>
      <a:lvl9pPr marL="3656393" algn="l" defTabSz="9140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jp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 Imagen" descr="Imagen1.png"/>
          <p:cNvPicPr>
            <a:picLocks noChangeAspect="1"/>
          </p:cNvPicPr>
          <p:nvPr/>
        </p:nvPicPr>
        <p:blipFill>
          <a:blip r:embed="rId3" cstate="print"/>
          <a:srcRect/>
          <a:stretch>
            <a:fillRect/>
          </a:stretch>
        </p:blipFill>
        <p:spPr bwMode="auto">
          <a:xfrm>
            <a:off x="1" y="27385"/>
            <a:ext cx="9906000" cy="6857999"/>
          </a:xfrm>
          <a:prstGeom prst="rect">
            <a:avLst/>
          </a:prstGeom>
          <a:noFill/>
          <a:ln w="9525">
            <a:noFill/>
            <a:miter lim="800000"/>
            <a:headEnd/>
            <a:tailEnd/>
          </a:ln>
        </p:spPr>
      </p:pic>
      <p:sp>
        <p:nvSpPr>
          <p:cNvPr id="27" name="3 Rectángulo"/>
          <p:cNvSpPr/>
          <p:nvPr/>
        </p:nvSpPr>
        <p:spPr>
          <a:xfrm>
            <a:off x="56456" y="116632"/>
            <a:ext cx="4752528" cy="6644929"/>
          </a:xfrm>
          <a:prstGeom prst="rect">
            <a:avLst/>
          </a:prstGeom>
          <a:noFill/>
          <a:ln>
            <a:solidFill>
              <a:srgbClr val="008000"/>
            </a:solidFill>
          </a:ln>
        </p:spPr>
        <p:txBody>
          <a:bodyPr wrap="square" lIns="118905" tIns="59453" rIns="118905" bIns="59453">
            <a:spAutoFit/>
          </a:bodyPr>
          <a:lstStyle/>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2400" b="1" i="1" dirty="0" smtClean="0">
              <a:solidFill>
                <a:srgbClr val="006600"/>
              </a:solidFill>
              <a:latin typeface="Franklin Gothic Book" pitchFamily="34" charset="0"/>
            </a:endParaRPr>
          </a:p>
          <a:p>
            <a:pPr lvl="0" algn="ctr"/>
            <a:endParaRPr lang="es-ES" sz="2400" b="1" i="1" dirty="0">
              <a:solidFill>
                <a:srgbClr val="006600"/>
              </a:solidFill>
              <a:latin typeface="Franklin Gothic Book" pitchFamily="34" charset="0"/>
            </a:endParaRPr>
          </a:p>
          <a:p>
            <a:pPr lvl="0" algn="ctr"/>
            <a:endParaRPr lang="es-ES" sz="1000" b="1" i="1" dirty="0">
              <a:solidFill>
                <a:srgbClr val="006600"/>
              </a:solidFill>
              <a:latin typeface="Franklin Gothic Book" pitchFamily="34" charset="0"/>
            </a:endParaRPr>
          </a:p>
          <a:p>
            <a:pPr lvl="0" algn="ctr"/>
            <a:endParaRPr lang="es-ES" sz="1000" b="1" i="1" dirty="0">
              <a:solidFill>
                <a:srgbClr val="006600"/>
              </a:solidFill>
              <a:latin typeface="Franklin Gothic Book" pitchFamily="34" charset="0"/>
            </a:endParaRPr>
          </a:p>
          <a:p>
            <a:pPr lvl="0" algn="ctr"/>
            <a:endParaRPr lang="es-ES" sz="1000" b="1" i="1" dirty="0">
              <a:solidFill>
                <a:srgbClr val="006600"/>
              </a:solidFill>
              <a:latin typeface="Franklin Gothic Book" pitchFamily="34" charset="0"/>
            </a:endParaRPr>
          </a:p>
          <a:p>
            <a:pPr lvl="0" algn="ctr"/>
            <a:endParaRPr lang="es-ES" sz="1000" b="1" i="1" dirty="0" smtClean="0">
              <a:solidFill>
                <a:srgbClr val="006600"/>
              </a:solidFill>
              <a:latin typeface="Franklin Gothic Book" pitchFamily="34" charset="0"/>
            </a:endParaRPr>
          </a:p>
        </p:txBody>
      </p:sp>
      <p:sp>
        <p:nvSpPr>
          <p:cNvPr id="4" name="3 Rectángulo"/>
          <p:cNvSpPr/>
          <p:nvPr/>
        </p:nvSpPr>
        <p:spPr>
          <a:xfrm>
            <a:off x="5097016" y="116632"/>
            <a:ext cx="4752528" cy="3505609"/>
          </a:xfrm>
          <a:prstGeom prst="rect">
            <a:avLst/>
          </a:prstGeom>
          <a:noFill/>
          <a:ln>
            <a:solidFill>
              <a:srgbClr val="008000"/>
            </a:solidFill>
          </a:ln>
        </p:spPr>
        <p:txBody>
          <a:bodyPr wrap="square" lIns="118905" tIns="59453" rIns="118905" bIns="59453">
            <a:spAutoFit/>
          </a:bodyPr>
          <a:lstStyle/>
          <a:p>
            <a:pPr lvl="0" algn="ctr"/>
            <a:endParaRPr lang="es-ES" sz="2400" b="1" dirty="0" smtClean="0">
              <a:solidFill>
                <a:srgbClr val="006600"/>
              </a:solidFill>
            </a:endParaRPr>
          </a:p>
          <a:p>
            <a:pPr lvl="0" algn="ctr"/>
            <a:endParaRPr lang="es-ES" sz="800" b="1" dirty="0">
              <a:solidFill>
                <a:srgbClr val="006600"/>
              </a:solidFill>
            </a:endParaRPr>
          </a:p>
          <a:p>
            <a:pPr lvl="0" algn="ctr"/>
            <a:endParaRPr lang="es-ES" sz="800" b="1" dirty="0">
              <a:solidFill>
                <a:srgbClr val="006600"/>
              </a:solidFill>
            </a:endParaRPr>
          </a:p>
          <a:p>
            <a:pPr lvl="0" algn="ctr"/>
            <a:endParaRPr lang="es-ES" sz="800" b="1" dirty="0">
              <a:solidFill>
                <a:srgbClr val="006600"/>
              </a:solidFill>
            </a:endParaRPr>
          </a:p>
          <a:p>
            <a:pPr lvl="0" algn="ctr"/>
            <a:endParaRPr lang="es-ES" sz="800" b="1" dirty="0" smtClean="0">
              <a:solidFill>
                <a:srgbClr val="006600"/>
              </a:solidFill>
            </a:endParaRPr>
          </a:p>
          <a:p>
            <a:pPr marL="171450" lvl="0" indent="-171450" algn="ctr">
              <a:buClr>
                <a:srgbClr val="CC3333"/>
              </a:buClr>
              <a:buFont typeface="Wingdings" charset="2"/>
              <a:buChar char="v"/>
            </a:pPr>
            <a:endParaRPr lang="es-ES" sz="800" b="1" i="1" dirty="0" smtClean="0">
              <a:solidFill>
                <a:srgbClr val="006600"/>
              </a:solidFill>
            </a:endParaRPr>
          </a:p>
          <a:p>
            <a:pPr marL="285750" indent="-285750" algn="ctr">
              <a:buClr>
                <a:srgbClr val="CC3333"/>
              </a:buClr>
              <a:buFont typeface="Wingdings" charset="2"/>
              <a:buChar char="v"/>
            </a:pPr>
            <a:r>
              <a:rPr lang="es-ES" b="1" dirty="0" smtClean="0">
                <a:solidFill>
                  <a:srgbClr val="006600"/>
                </a:solidFill>
              </a:rPr>
              <a:t>LA FIGURA DEL COORDINADOR DE SEGURIDAD Y SALUD EN OBRA DE CONSTRUCCIÓN A EXAMEN</a:t>
            </a:r>
          </a:p>
          <a:p>
            <a:pPr marL="285750" indent="-285750" algn="ctr">
              <a:buClr>
                <a:srgbClr val="CC3333"/>
              </a:buClr>
              <a:buFont typeface="Wingdings" charset="2"/>
              <a:buChar char="v"/>
            </a:pPr>
            <a:endParaRPr lang="es-ES" b="1" dirty="0" smtClean="0">
              <a:solidFill>
                <a:srgbClr val="006600"/>
              </a:solidFill>
            </a:endParaRPr>
          </a:p>
          <a:p>
            <a:pPr marL="285750" lvl="0" indent="-285750" algn="ctr">
              <a:buClr>
                <a:srgbClr val="CC3333"/>
              </a:buClr>
              <a:buFont typeface="Wingdings" charset="2"/>
              <a:buChar char="v"/>
            </a:pPr>
            <a:r>
              <a:rPr lang="es-ES" sz="1200" b="1" dirty="0">
                <a:solidFill>
                  <a:srgbClr val="006600"/>
                </a:solidFill>
              </a:rPr>
              <a:t>GESTIÓN PREVENTIVA EN </a:t>
            </a:r>
            <a:r>
              <a:rPr lang="es-ES" sz="1200" b="1" u="sng" dirty="0">
                <a:solidFill>
                  <a:srgbClr val="006600"/>
                </a:solidFill>
              </a:rPr>
              <a:t>TRABAJOS DE MANTENIMIENTO Y OTRAS OBRAS SIN PROYECTO </a:t>
            </a:r>
            <a:r>
              <a:rPr lang="es-ES" sz="1200" b="1" dirty="0">
                <a:solidFill>
                  <a:srgbClr val="006600"/>
                </a:solidFill>
              </a:rPr>
              <a:t>DE CONSTRUCCIÓN</a:t>
            </a:r>
          </a:p>
          <a:p>
            <a:pPr marL="285750" indent="-285750" algn="ctr">
              <a:buClr>
                <a:srgbClr val="CC3333"/>
              </a:buClr>
              <a:buFont typeface="Wingdings" charset="2"/>
              <a:buChar char="v"/>
            </a:pPr>
            <a:endParaRPr lang="es-ES" sz="1200" b="1" dirty="0" smtClean="0">
              <a:solidFill>
                <a:srgbClr val="006600"/>
              </a:solidFill>
            </a:endParaRPr>
          </a:p>
          <a:p>
            <a:pPr lvl="0" algn="ctr">
              <a:buClr>
                <a:srgbClr val="CC3333"/>
              </a:buClr>
            </a:pPr>
            <a:endParaRPr lang="es-ES" sz="1200" b="1" i="1" dirty="0" smtClean="0">
              <a:solidFill>
                <a:srgbClr val="006600"/>
              </a:solidFill>
            </a:endParaRPr>
          </a:p>
          <a:p>
            <a:pPr lvl="0" algn="ctr"/>
            <a:r>
              <a:rPr lang="es-ES" sz="1200" b="1" i="1" dirty="0" smtClean="0">
                <a:solidFill>
                  <a:srgbClr val="CC3333"/>
                </a:solidFill>
                <a:latin typeface="Franklin Gothic Book" pitchFamily="34" charset="0"/>
              </a:rPr>
              <a:t>Miércoles 16 y Jueves 17 de noviembre</a:t>
            </a:r>
          </a:p>
          <a:p>
            <a:pPr lvl="0" algn="ctr"/>
            <a:endParaRPr lang="es-ES" sz="1200" b="1" i="1" dirty="0">
              <a:solidFill>
                <a:srgbClr val="006600"/>
              </a:solidFill>
              <a:latin typeface="Franklin Gothic Book" pitchFamily="34" charset="0"/>
            </a:endParaRPr>
          </a:p>
          <a:p>
            <a:pPr lvl="0" algn="ctr"/>
            <a:endParaRPr lang="es-ES" sz="1200" b="1" i="1" dirty="0">
              <a:solidFill>
                <a:srgbClr val="006600"/>
              </a:solidFill>
              <a:latin typeface="Franklin Gothic Book"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6656" y="3590583"/>
            <a:ext cx="1296144" cy="48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rotWithShape="1">
          <a:blip r:embed="rId5" cstate="print">
            <a:extLst>
              <a:ext uri="{BEBA8EAE-BF5A-486C-A8C5-ECC9F3942E4B}">
                <a14:imgProps xmlns:a14="http://schemas.microsoft.com/office/drawing/2010/main">
                  <a14:imgLayer r:embed="rId6">
                    <a14:imgEffect>
                      <a14:artisticCutout/>
                    </a14:imgEffect>
                    <a14:imgEffect>
                      <a14:brightnessContrast bright="15000" contrast="10000"/>
                    </a14:imgEffect>
                  </a14:imgLayer>
                </a14:imgProps>
              </a:ext>
              <a:ext uri="{28A0092B-C50C-407E-A947-70E740481C1C}">
                <a14:useLocalDpi xmlns:a14="http://schemas.microsoft.com/office/drawing/2010/main" val="0"/>
              </a:ext>
            </a:extLst>
          </a:blip>
          <a:srcRect t="32784"/>
          <a:stretch/>
        </p:blipFill>
        <p:spPr>
          <a:xfrm>
            <a:off x="5097016" y="2852935"/>
            <a:ext cx="4752527" cy="3934158"/>
          </a:xfrm>
          <a:prstGeom prst="rect">
            <a:avLst/>
          </a:prstGeom>
          <a:solidFill>
            <a:schemeClr val="bg1"/>
          </a:solidFill>
          <a:ln>
            <a:solidFill>
              <a:srgbClr val="008000"/>
            </a:solidFill>
          </a:ln>
        </p:spPr>
      </p:pic>
      <p:sp>
        <p:nvSpPr>
          <p:cNvPr id="17" name="CuadroTexto 16"/>
          <p:cNvSpPr txBox="1"/>
          <p:nvPr/>
        </p:nvSpPr>
        <p:spPr>
          <a:xfrm>
            <a:off x="128464" y="1146230"/>
            <a:ext cx="2520280" cy="338554"/>
          </a:xfrm>
          <a:prstGeom prst="rect">
            <a:avLst/>
          </a:prstGeom>
          <a:noFill/>
        </p:spPr>
        <p:txBody>
          <a:bodyPr wrap="square" rtlCol="0">
            <a:spAutoFit/>
          </a:bodyPr>
          <a:lstStyle/>
          <a:p>
            <a:r>
              <a:rPr lang="es-ES" sz="1600" u="sng" dirty="0" smtClean="0">
                <a:solidFill>
                  <a:srgbClr val="404040"/>
                </a:solidFill>
              </a:rPr>
              <a:t>Con la participación de:</a:t>
            </a:r>
            <a:endParaRPr lang="es-ES" sz="1600" u="sng" dirty="0">
              <a:solidFill>
                <a:srgbClr val="404040"/>
              </a:solidFill>
            </a:endParaRPr>
          </a:p>
        </p:txBody>
      </p:sp>
      <p:sp>
        <p:nvSpPr>
          <p:cNvPr id="18" name="CuadroTexto 17"/>
          <p:cNvSpPr txBox="1"/>
          <p:nvPr/>
        </p:nvSpPr>
        <p:spPr>
          <a:xfrm>
            <a:off x="128464" y="66110"/>
            <a:ext cx="2520280" cy="338554"/>
          </a:xfrm>
          <a:prstGeom prst="rect">
            <a:avLst/>
          </a:prstGeom>
          <a:noFill/>
        </p:spPr>
        <p:txBody>
          <a:bodyPr wrap="square" rtlCol="0">
            <a:spAutoFit/>
          </a:bodyPr>
          <a:lstStyle/>
          <a:p>
            <a:r>
              <a:rPr lang="es-ES" sz="1600" u="sng" dirty="0" smtClean="0">
                <a:solidFill>
                  <a:srgbClr val="404040"/>
                </a:solidFill>
              </a:rPr>
              <a:t>Organiza:</a:t>
            </a:r>
            <a:endParaRPr lang="es-ES" sz="1600" u="sng" dirty="0">
              <a:solidFill>
                <a:srgbClr val="404040"/>
              </a:solidFill>
            </a:endParaRPr>
          </a:p>
        </p:txBody>
      </p:sp>
      <p:sp>
        <p:nvSpPr>
          <p:cNvPr id="24" name="CuadroTexto 23"/>
          <p:cNvSpPr txBox="1"/>
          <p:nvPr/>
        </p:nvSpPr>
        <p:spPr>
          <a:xfrm>
            <a:off x="128464" y="3933056"/>
            <a:ext cx="2520280" cy="338554"/>
          </a:xfrm>
          <a:prstGeom prst="rect">
            <a:avLst/>
          </a:prstGeom>
          <a:noFill/>
        </p:spPr>
        <p:txBody>
          <a:bodyPr wrap="square" rtlCol="0">
            <a:spAutoFit/>
          </a:bodyPr>
          <a:lstStyle/>
          <a:p>
            <a:r>
              <a:rPr lang="es-ES" sz="1600" u="sng" dirty="0" smtClean="0">
                <a:solidFill>
                  <a:srgbClr val="404040"/>
                </a:solidFill>
              </a:rPr>
              <a:t>Lugar:</a:t>
            </a:r>
            <a:endParaRPr lang="es-ES" sz="1600" u="sng" dirty="0">
              <a:solidFill>
                <a:srgbClr val="404040"/>
              </a:solidFill>
            </a:endParaRPr>
          </a:p>
        </p:txBody>
      </p:sp>
      <p:sp>
        <p:nvSpPr>
          <p:cNvPr id="25" name="CuadroTexto 24"/>
          <p:cNvSpPr txBox="1"/>
          <p:nvPr/>
        </p:nvSpPr>
        <p:spPr>
          <a:xfrm>
            <a:off x="128464" y="5733256"/>
            <a:ext cx="2520280" cy="338554"/>
          </a:xfrm>
          <a:prstGeom prst="rect">
            <a:avLst/>
          </a:prstGeom>
          <a:noFill/>
        </p:spPr>
        <p:txBody>
          <a:bodyPr wrap="square" rtlCol="0">
            <a:spAutoFit/>
          </a:bodyPr>
          <a:lstStyle/>
          <a:p>
            <a:r>
              <a:rPr lang="es-ES" sz="1600" u="sng" dirty="0" smtClean="0">
                <a:solidFill>
                  <a:schemeClr val="tx1">
                    <a:lumMod val="75000"/>
                    <a:lumOff val="25000"/>
                  </a:schemeClr>
                </a:solidFill>
              </a:rPr>
              <a:t>Inscripciones:</a:t>
            </a:r>
            <a:endParaRPr lang="es-ES" sz="1600" u="sng" dirty="0">
              <a:solidFill>
                <a:schemeClr val="tx1">
                  <a:lumMod val="75000"/>
                  <a:lumOff val="25000"/>
                </a:schemeClr>
              </a:solidFill>
            </a:endParaRPr>
          </a:p>
        </p:txBody>
      </p:sp>
      <p:sp>
        <p:nvSpPr>
          <p:cNvPr id="26" name="8 CuadroTexto"/>
          <p:cNvSpPr txBox="1">
            <a:spLocks noChangeArrowheads="1"/>
          </p:cNvSpPr>
          <p:nvPr/>
        </p:nvSpPr>
        <p:spPr bwMode="auto">
          <a:xfrm>
            <a:off x="632520" y="6021288"/>
            <a:ext cx="3312368" cy="557663"/>
          </a:xfrm>
          <a:prstGeom prst="rect">
            <a:avLst/>
          </a:prstGeom>
          <a:solidFill>
            <a:schemeClr val="bg1"/>
          </a:solidFill>
          <a:ln w="9525">
            <a:noFill/>
            <a:miter lim="800000"/>
            <a:headEnd/>
            <a:tailEnd/>
          </a:ln>
        </p:spPr>
        <p:txBody>
          <a:bodyPr wrap="square" lIns="64591" tIns="32295" rIns="64591" bIns="32295">
            <a:spAutoFit/>
          </a:bodyPr>
          <a:lstStyle/>
          <a:p>
            <a:pPr algn="ctr"/>
            <a:r>
              <a:rPr lang="es-ES" sz="800" b="1" dirty="0" smtClean="0">
                <a:solidFill>
                  <a:prstClr val="black">
                    <a:lumMod val="65000"/>
                    <a:lumOff val="35000"/>
                  </a:prstClr>
                </a:solidFill>
                <a:latin typeface="Franklin Gothic Book" pitchFamily="34" charset="0"/>
              </a:rPr>
              <a:t>A través de cualquiera de las direcciones de e-mail o teléfonos siguientes:</a:t>
            </a:r>
          </a:p>
          <a:p>
            <a:pPr algn="ctr"/>
            <a:endParaRPr lang="es-ES" sz="800" b="1" dirty="0" smtClean="0">
              <a:solidFill>
                <a:prstClr val="black">
                  <a:lumMod val="65000"/>
                  <a:lumOff val="35000"/>
                </a:prstClr>
              </a:solidFill>
              <a:latin typeface="Franklin Gothic Book" pitchFamily="34" charset="0"/>
            </a:endParaRPr>
          </a:p>
          <a:p>
            <a:pPr algn="ctr"/>
            <a:endParaRPr lang="es-ES" sz="800" b="1" dirty="0">
              <a:solidFill>
                <a:prstClr val="black">
                  <a:lumMod val="65000"/>
                  <a:lumOff val="35000"/>
                </a:prstClr>
              </a:solidFill>
              <a:latin typeface="Franklin Gothic Book" pitchFamily="34" charset="0"/>
            </a:endParaRPr>
          </a:p>
          <a:p>
            <a:pPr algn="ctr"/>
            <a:endParaRPr lang="es-ES" sz="800" b="1" dirty="0" smtClean="0">
              <a:solidFill>
                <a:prstClr val="black">
                  <a:lumMod val="65000"/>
                  <a:lumOff val="35000"/>
                </a:prstClr>
              </a:solidFill>
              <a:latin typeface="Franklin Gothic Book" pitchFamily="34" charset="0"/>
            </a:endParaRPr>
          </a:p>
        </p:txBody>
      </p:sp>
      <p:pic>
        <p:nvPicPr>
          <p:cNvPr id="31" name="Imagen 30" descr="LOGO ITS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480" y="1556792"/>
            <a:ext cx="864096" cy="773625"/>
          </a:xfrm>
          <a:prstGeom prst="rect">
            <a:avLst/>
          </a:prstGeom>
        </p:spPr>
      </p:pic>
      <p:sp>
        <p:nvSpPr>
          <p:cNvPr id="5" name="Flecha derecha 4"/>
          <p:cNvSpPr/>
          <p:nvPr/>
        </p:nvSpPr>
        <p:spPr>
          <a:xfrm>
            <a:off x="8769424" y="6309320"/>
            <a:ext cx="1080120" cy="432048"/>
          </a:xfrm>
          <a:prstGeom prst="rightArrow">
            <a:avLst/>
          </a:prstGeom>
          <a:solidFill>
            <a:schemeClr val="bg1"/>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lang="es-ES" sz="1000" dirty="0" smtClean="0">
                <a:solidFill>
                  <a:srgbClr val="FF0000"/>
                </a:solidFill>
              </a:rPr>
              <a:t>Ver Programa</a:t>
            </a:r>
          </a:p>
        </p:txBody>
      </p:sp>
      <p:pic>
        <p:nvPicPr>
          <p:cNvPr id="6" name="Imagen 5" descr="Unknown-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6791" y="188640"/>
            <a:ext cx="1310545" cy="756084"/>
          </a:xfrm>
          <a:prstGeom prst="rect">
            <a:avLst/>
          </a:prstGeom>
        </p:spPr>
      </p:pic>
      <p:pic>
        <p:nvPicPr>
          <p:cNvPr id="33" name="Imagen 32" descr="Unknown-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858" y="188640"/>
            <a:ext cx="1372950" cy="792087"/>
          </a:xfrm>
          <a:prstGeom prst="rect">
            <a:avLst/>
          </a:prstGeom>
        </p:spPr>
      </p:pic>
      <p:grpSp>
        <p:nvGrpSpPr>
          <p:cNvPr id="34" name="4 Grupo"/>
          <p:cNvGrpSpPr>
            <a:grpSpLocks noChangeAspect="1"/>
          </p:cNvGrpSpPr>
          <p:nvPr/>
        </p:nvGrpSpPr>
        <p:grpSpPr>
          <a:xfrm>
            <a:off x="1776409" y="1556792"/>
            <a:ext cx="2888559" cy="504056"/>
            <a:chOff x="144572" y="675024"/>
            <a:chExt cx="2681935" cy="468000"/>
          </a:xfrm>
        </p:grpSpPr>
        <p:pic>
          <p:nvPicPr>
            <p:cNvPr id="35" name="Picture 3" descr="C:\Users\LGG\Desktop\Jornada Málaga\Logo INSH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6507" y="675024"/>
              <a:ext cx="1170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12 Imagen" descr="logo_gobierno_MTAS.gi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572" y="684287"/>
              <a:ext cx="1511935" cy="386080"/>
            </a:xfrm>
            <a:prstGeom prst="rect">
              <a:avLst/>
            </a:prstGeom>
            <a:noFill/>
            <a:ln>
              <a:noFill/>
            </a:ln>
            <a:extLst/>
          </p:spPr>
        </p:pic>
      </p:grpSp>
      <p:pic>
        <p:nvPicPr>
          <p:cNvPr id="7" name="Imagen 6" descr="image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475" y="2420888"/>
            <a:ext cx="1404157" cy="936104"/>
          </a:xfrm>
          <a:prstGeom prst="rect">
            <a:avLst/>
          </a:prstGeom>
        </p:spPr>
      </p:pic>
      <p:pic>
        <p:nvPicPr>
          <p:cNvPr id="8" name="Imagen 7" descr="images.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24808" y="2924944"/>
            <a:ext cx="1370210" cy="432048"/>
          </a:xfrm>
          <a:prstGeom prst="rect">
            <a:avLst/>
          </a:prstGeom>
        </p:spPr>
      </p:pic>
      <p:pic>
        <p:nvPicPr>
          <p:cNvPr id="2" name="Imagen 1" descr="Unknown3.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24808" y="2420889"/>
            <a:ext cx="1368152" cy="530586"/>
          </a:xfrm>
          <a:prstGeom prst="rect">
            <a:avLst/>
          </a:prstGeom>
        </p:spPr>
      </p:pic>
      <p:pic>
        <p:nvPicPr>
          <p:cNvPr id="9" name="Imagen 8" descr="Unknow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56656" y="2420888"/>
            <a:ext cx="936104" cy="936104"/>
          </a:xfrm>
          <a:prstGeom prst="rect">
            <a:avLst/>
          </a:prstGeom>
        </p:spPr>
      </p:pic>
      <p:pic>
        <p:nvPicPr>
          <p:cNvPr id="28" name="54 Imagen"/>
          <p:cNvPicPr>
            <a:picLocks noChangeAspect="1" noChangeArrowheads="1"/>
          </p:cNvPicPr>
          <p:nvPr/>
        </p:nvPicPr>
        <p:blipFill>
          <a:blip r:embed="rId15">
            <a:extLst>
              <a:ext uri="{28A0092B-C50C-407E-A947-70E740481C1C}">
                <a14:useLocalDpi xmlns:a14="http://schemas.microsoft.com/office/drawing/2010/main" val="0"/>
              </a:ext>
            </a:extLst>
          </a:blip>
          <a:srcRect l="5585" t="23035" r="9557" b="8792"/>
          <a:stretch>
            <a:fillRect/>
          </a:stretch>
        </p:blipFill>
        <p:spPr bwMode="auto">
          <a:xfrm>
            <a:off x="2216696" y="4365104"/>
            <a:ext cx="2177827" cy="140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29" name="45 Estrella de 4 puntas"/>
          <p:cNvSpPr>
            <a:spLocks noChangeAspect="1"/>
          </p:cNvSpPr>
          <p:nvPr/>
        </p:nvSpPr>
        <p:spPr>
          <a:xfrm>
            <a:off x="3440832" y="5085184"/>
            <a:ext cx="215900" cy="2159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50" fontAlgn="auto">
              <a:spcBef>
                <a:spcPts val="0"/>
              </a:spcBef>
              <a:spcAft>
                <a:spcPts val="0"/>
              </a:spcAft>
              <a:defRPr/>
            </a:pPr>
            <a:endParaRPr lang="es-ES"/>
          </a:p>
        </p:txBody>
      </p:sp>
      <p:pic>
        <p:nvPicPr>
          <p:cNvPr id="30" name="Picture 3"/>
          <p:cNvPicPr>
            <a:picLocks noChangeAspect="1" noChangeArrowheads="1"/>
          </p:cNvPicPr>
          <p:nvPr/>
        </p:nvPicPr>
        <p:blipFill>
          <a:blip r:embed="rId16"/>
          <a:srcRect/>
          <a:stretch>
            <a:fillRect/>
          </a:stretch>
        </p:blipFill>
        <p:spPr bwMode="auto">
          <a:xfrm>
            <a:off x="2000672" y="5007960"/>
            <a:ext cx="1114549" cy="769944"/>
          </a:xfrm>
          <a:prstGeom prst="rect">
            <a:avLst/>
          </a:prstGeom>
          <a:noFill/>
          <a:ln w="1905">
            <a:solidFill>
              <a:schemeClr val="tx1">
                <a:lumMod val="50000"/>
                <a:lumOff val="50000"/>
              </a:schemeClr>
            </a:solidFill>
            <a:miter lim="800000"/>
            <a:headEnd/>
            <a:tailEnd/>
          </a:ln>
          <a:effectLst/>
        </p:spPr>
      </p:pic>
      <p:sp>
        <p:nvSpPr>
          <p:cNvPr id="37" name="59 CuadroTexto"/>
          <p:cNvSpPr txBox="1">
            <a:spLocks noChangeArrowheads="1"/>
          </p:cNvSpPr>
          <p:nvPr/>
        </p:nvSpPr>
        <p:spPr bwMode="auto">
          <a:xfrm>
            <a:off x="200472" y="4365104"/>
            <a:ext cx="1874837" cy="461665"/>
          </a:xfrm>
          <a:prstGeom prst="rect">
            <a:avLst/>
          </a:prstGeom>
          <a:solidFill>
            <a:schemeClr val="bg1"/>
          </a:solidFill>
          <a:ln w="1905">
            <a:solidFill>
              <a:schemeClr val="tx1">
                <a:lumMod val="50000"/>
                <a:lumOff val="50000"/>
              </a:schemeClr>
            </a:solidFill>
            <a:miter lim="800000"/>
            <a:headEnd/>
            <a:tailEnd/>
          </a:ln>
        </p:spPr>
        <p:txBody>
          <a:bodyPr lIns="36000" tIns="0" rIns="36000" bIns="0">
            <a:spAutoFit/>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s-ES" sz="1000" dirty="0">
                <a:solidFill>
                  <a:srgbClr val="58585A"/>
                </a:solidFill>
                <a:latin typeface="Franklin Gothic Book" charset="0"/>
              </a:rPr>
              <a:t>LUGAR: Centro de Prevención de Riesgos Laborales. C/ Carabela La Niña, 2. Sevilla</a:t>
            </a:r>
          </a:p>
        </p:txBody>
      </p:sp>
      <p:cxnSp>
        <p:nvCxnSpPr>
          <p:cNvPr id="38" name="60 Conector curvado"/>
          <p:cNvCxnSpPr>
            <a:stCxn id="29" idx="3"/>
            <a:endCxn id="30" idx="3"/>
          </p:cNvCxnSpPr>
          <p:nvPr/>
        </p:nvCxnSpPr>
        <p:spPr>
          <a:xfrm flipH="1">
            <a:off x="3115221" y="5193134"/>
            <a:ext cx="541511" cy="199798"/>
          </a:xfrm>
          <a:prstGeom prst="curvedConnector3">
            <a:avLst>
              <a:gd name="adj1" fmla="val -42215"/>
            </a:avLst>
          </a:prstGeom>
          <a:ln w="19050">
            <a:solidFill>
              <a:schemeClr val="tx1">
                <a:lumMod val="65000"/>
                <a:lumOff val="35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4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sp>
        <p:nvSpPr>
          <p:cNvPr id="18" name="16 CuadroTexto"/>
          <p:cNvSpPr txBox="1">
            <a:spLocks noChangeArrowheads="1"/>
          </p:cNvSpPr>
          <p:nvPr/>
        </p:nvSpPr>
        <p:spPr bwMode="auto">
          <a:xfrm>
            <a:off x="-162272" y="3140968"/>
            <a:ext cx="5187280" cy="4159861"/>
          </a:xfrm>
          <a:prstGeom prst="rect">
            <a:avLst/>
          </a:prstGeom>
          <a:noFill/>
          <a:ln w="9525">
            <a:noFill/>
            <a:miter lim="800000"/>
            <a:headEnd/>
            <a:tailEnd/>
          </a:ln>
        </p:spPr>
        <p:txBody>
          <a:bodyPr wrap="square" lIns="309629" tIns="154815" rIns="309629" bIns="154815">
            <a:spAutoFit/>
          </a:bodyPr>
          <a:lstStyle/>
          <a:p>
            <a:pPr>
              <a:tabLst>
                <a:tab pos="3048000" algn="l"/>
              </a:tabLst>
            </a:pPr>
            <a:r>
              <a:rPr lang="es-ES" sz="1200" b="1" u="sng" dirty="0" smtClean="0">
                <a:solidFill>
                  <a:srgbClr val="CC3333"/>
                </a:solidFill>
                <a:latin typeface="+mj-lt"/>
              </a:rPr>
              <a:t>MIERCOLES 15 DE FEBRERO</a:t>
            </a:r>
          </a:p>
          <a:p>
            <a:pPr>
              <a:tabLst>
                <a:tab pos="3048000" algn="l"/>
              </a:tabLst>
            </a:pPr>
            <a:endParaRPr lang="es-ES" sz="800" b="1" dirty="0">
              <a:solidFill>
                <a:srgbClr val="006600"/>
              </a:solidFill>
              <a:latin typeface="+mj-lt"/>
            </a:endParaRPr>
          </a:p>
          <a:p>
            <a:r>
              <a:rPr lang="es-ES" sz="1000" b="1" dirty="0" smtClean="0">
                <a:solidFill>
                  <a:srgbClr val="008000"/>
                </a:solidFill>
                <a:latin typeface="+mj-lt"/>
              </a:rPr>
              <a:t>9.15 </a:t>
            </a:r>
            <a:r>
              <a:rPr lang="es-ES" sz="1000" b="1" dirty="0">
                <a:solidFill>
                  <a:srgbClr val="008000"/>
                </a:solidFill>
                <a:latin typeface="+mj-lt"/>
              </a:rPr>
              <a:t>– </a:t>
            </a:r>
            <a:r>
              <a:rPr lang="es-ES" sz="1000" b="1" dirty="0" smtClean="0">
                <a:solidFill>
                  <a:srgbClr val="008000"/>
                </a:solidFill>
                <a:latin typeface="+mj-lt"/>
              </a:rPr>
              <a:t>9..30: </a:t>
            </a:r>
            <a:r>
              <a:rPr lang="es-ES" sz="1000" b="1" u="sng" dirty="0" smtClean="0">
                <a:solidFill>
                  <a:srgbClr val="008000"/>
                </a:solidFill>
                <a:latin typeface="+mj-lt"/>
              </a:rPr>
              <a:t>BIENVENIDA Y PRESENTACIÓN </a:t>
            </a:r>
          </a:p>
          <a:p>
            <a:r>
              <a:rPr lang="es-ES" sz="1000" b="1" dirty="0"/>
              <a:t>José Sánchez Maldonado, </a:t>
            </a:r>
            <a:r>
              <a:rPr lang="es-ES" sz="1000" i="1" dirty="0">
                <a:solidFill>
                  <a:srgbClr val="7F7F7F"/>
                </a:solidFill>
              </a:rPr>
              <a:t>Consejero de Empleo, Empresa y Comercio</a:t>
            </a:r>
          </a:p>
          <a:p>
            <a:r>
              <a:rPr lang="es-ES" sz="1000" b="1" dirty="0"/>
              <a:t>Jesús González Márquez</a:t>
            </a:r>
            <a:r>
              <a:rPr lang="es-ES" sz="1000" i="1" dirty="0">
                <a:solidFill>
                  <a:srgbClr val="7F7F7F"/>
                </a:solidFill>
              </a:rPr>
              <a:t>, Director General de Relaciones Laborales y Seguridad y </a:t>
            </a:r>
            <a:r>
              <a:rPr lang="es-ES" sz="1000" i="1" dirty="0" smtClean="0">
                <a:solidFill>
                  <a:srgbClr val="7F7F7F"/>
                </a:solidFill>
              </a:rPr>
              <a:t>Salud</a:t>
            </a:r>
          </a:p>
          <a:p>
            <a:r>
              <a:rPr lang="es-ES" sz="1000" b="1" dirty="0" smtClean="0">
                <a:solidFill>
                  <a:srgbClr val="000000"/>
                </a:solidFill>
                <a:latin typeface="+mj-lt"/>
              </a:rPr>
              <a:t>Jesús Huertas García</a:t>
            </a:r>
            <a:r>
              <a:rPr lang="es-ES" sz="1000" i="1" dirty="0" smtClean="0">
                <a:solidFill>
                  <a:srgbClr val="7F7F7F"/>
                </a:solidFill>
                <a:latin typeface="+mj-lt"/>
              </a:rPr>
              <a:t>, Director General de Infraestructuras</a:t>
            </a:r>
            <a:endParaRPr lang="es-ES" sz="1000" i="1" dirty="0">
              <a:latin typeface="+mj-lt"/>
            </a:endParaRPr>
          </a:p>
          <a:p>
            <a:endParaRPr lang="es-ES" sz="1000" b="1" u="sng" dirty="0" smtClean="0">
              <a:solidFill>
                <a:srgbClr val="008000"/>
              </a:solidFill>
            </a:endParaRPr>
          </a:p>
          <a:p>
            <a:r>
              <a:rPr lang="es-ES" sz="1000" b="1" u="sng" dirty="0" smtClean="0">
                <a:solidFill>
                  <a:srgbClr val="008000"/>
                </a:solidFill>
              </a:rPr>
              <a:t>MÓDULO </a:t>
            </a:r>
            <a:r>
              <a:rPr lang="es-ES" sz="1000" b="1" u="sng" dirty="0">
                <a:solidFill>
                  <a:srgbClr val="008000"/>
                </a:solidFill>
              </a:rPr>
              <a:t>1: </a:t>
            </a:r>
            <a:r>
              <a:rPr lang="es-ES" sz="1000" b="1" u="sng" dirty="0" smtClean="0">
                <a:solidFill>
                  <a:srgbClr val="008000"/>
                </a:solidFill>
              </a:rPr>
              <a:t>FUNCIONES (y desviaciones) DEL COORDINADOR DE SEGURIDAD Y SALUD</a:t>
            </a:r>
            <a:endParaRPr lang="es-ES" sz="1000" b="1" u="sng" dirty="0">
              <a:solidFill>
                <a:srgbClr val="008000"/>
              </a:solidFill>
            </a:endParaRPr>
          </a:p>
          <a:p>
            <a:r>
              <a:rPr lang="es-ES" sz="1000" b="1" dirty="0" smtClean="0"/>
              <a:t>Modera: </a:t>
            </a:r>
            <a:r>
              <a:rPr lang="es-ES" sz="1000" b="1" dirty="0" smtClean="0">
                <a:solidFill>
                  <a:srgbClr val="000000"/>
                </a:solidFill>
              </a:rPr>
              <a:t>Lola Romero Gallardo</a:t>
            </a:r>
            <a:r>
              <a:rPr lang="es-ES" sz="1000" i="1" dirty="0" smtClean="0">
                <a:solidFill>
                  <a:srgbClr val="7F7F7F"/>
                </a:solidFill>
              </a:rPr>
              <a:t>, Directora del Centro de Prevención de Riesgos Laborales de Sevilla.</a:t>
            </a:r>
            <a:r>
              <a:rPr lang="es-ES" sz="1000" i="1" dirty="0"/>
              <a:t>	</a:t>
            </a:r>
            <a:endParaRPr lang="es-ES" sz="1000" dirty="0"/>
          </a:p>
          <a:p>
            <a:pPr marL="0" lvl="1"/>
            <a:endParaRPr lang="es-ES" sz="1000" b="1" dirty="0" smtClean="0"/>
          </a:p>
          <a:p>
            <a:pPr marL="0" lvl="1"/>
            <a:r>
              <a:rPr lang="es-ES" sz="1000" b="1" dirty="0" smtClean="0"/>
              <a:t>9.30– 10.30</a:t>
            </a:r>
            <a:r>
              <a:rPr lang="es-ES" sz="1000" b="1" dirty="0"/>
              <a:t>: </a:t>
            </a:r>
            <a:r>
              <a:rPr lang="es-ES" sz="1000" b="1" dirty="0" smtClean="0"/>
              <a:t>LA VISIÓN DE LA INSPECCIÓN DE TRABAJO Y SEGURIDAD Y SALUD</a:t>
            </a:r>
            <a:endParaRPr lang="es-ES" sz="1000" b="1" dirty="0"/>
          </a:p>
          <a:p>
            <a:pPr marL="0" lvl="1"/>
            <a:r>
              <a:rPr lang="es-ES" sz="1000" i="1" dirty="0">
                <a:solidFill>
                  <a:schemeClr val="tx1">
                    <a:lumMod val="50000"/>
                    <a:lumOff val="50000"/>
                  </a:schemeClr>
                </a:solidFill>
              </a:rPr>
              <a:t>D. </a:t>
            </a:r>
            <a:r>
              <a:rPr lang="es-ES" sz="1000" i="1" dirty="0" err="1" smtClean="0">
                <a:solidFill>
                  <a:schemeClr val="tx1">
                    <a:lumMod val="50000"/>
                    <a:lumOff val="50000"/>
                  </a:schemeClr>
                </a:solidFill>
              </a:rPr>
              <a:t>Jose</a:t>
            </a:r>
            <a:r>
              <a:rPr lang="es-ES" sz="1000" i="1" dirty="0" smtClean="0">
                <a:solidFill>
                  <a:schemeClr val="tx1">
                    <a:lumMod val="50000"/>
                    <a:lumOff val="50000"/>
                  </a:schemeClr>
                </a:solidFill>
              </a:rPr>
              <a:t> Antonio Amate </a:t>
            </a:r>
            <a:r>
              <a:rPr lang="es-ES" sz="1000" i="1" dirty="0" err="1" smtClean="0">
                <a:solidFill>
                  <a:schemeClr val="tx1">
                    <a:lumMod val="50000"/>
                    <a:lumOff val="50000"/>
                  </a:schemeClr>
                </a:solidFill>
              </a:rPr>
              <a:t>Fortes</a:t>
            </a:r>
            <a:endParaRPr lang="es-ES" sz="1000" i="1" dirty="0">
              <a:solidFill>
                <a:schemeClr val="tx1">
                  <a:lumMod val="50000"/>
                  <a:lumOff val="50000"/>
                </a:schemeClr>
              </a:solidFill>
            </a:endParaRPr>
          </a:p>
          <a:p>
            <a:pPr marL="0" lvl="1"/>
            <a:r>
              <a:rPr lang="es-ES" sz="1000" i="1" dirty="0" smtClean="0">
                <a:solidFill>
                  <a:srgbClr val="7F7F7F"/>
                </a:solidFill>
              </a:rPr>
              <a:t>Inspector de Trabajo y Seguridad Social</a:t>
            </a:r>
          </a:p>
          <a:p>
            <a:pPr marL="0" lvl="1"/>
            <a:r>
              <a:rPr lang="es-ES" sz="1000" i="1" dirty="0" smtClean="0">
                <a:solidFill>
                  <a:srgbClr val="7F7F7F"/>
                </a:solidFill>
              </a:rPr>
              <a:t>Jefe de </a:t>
            </a:r>
            <a:r>
              <a:rPr lang="es-ES" sz="1000" i="1" dirty="0">
                <a:solidFill>
                  <a:srgbClr val="7F7F7F"/>
                </a:solidFill>
              </a:rPr>
              <a:t>la </a:t>
            </a:r>
            <a:r>
              <a:rPr lang="es-ES" sz="1000" i="1" dirty="0" smtClean="0">
                <a:solidFill>
                  <a:srgbClr val="7F7F7F"/>
                </a:solidFill>
              </a:rPr>
              <a:t>Unidad </a:t>
            </a:r>
            <a:r>
              <a:rPr lang="es-ES" sz="1000" i="1" dirty="0">
                <a:solidFill>
                  <a:srgbClr val="7F7F7F"/>
                </a:solidFill>
              </a:rPr>
              <a:t>Especializada de la Seguridad y Salud Laboral de </a:t>
            </a:r>
            <a:r>
              <a:rPr lang="es-ES" sz="1000" i="1" dirty="0" smtClean="0">
                <a:solidFill>
                  <a:srgbClr val="7F7F7F"/>
                </a:solidFill>
              </a:rPr>
              <a:t>Sevilla</a:t>
            </a:r>
            <a:endParaRPr lang="es-ES" sz="1000" b="1" dirty="0" smtClean="0"/>
          </a:p>
          <a:p>
            <a:pPr marL="0" lvl="1"/>
            <a:endParaRPr lang="es-ES" sz="1000" b="1" dirty="0" smtClean="0"/>
          </a:p>
          <a:p>
            <a:pPr marL="0" lvl="1"/>
            <a:r>
              <a:rPr lang="es-ES" sz="1000" b="1" dirty="0" smtClean="0"/>
              <a:t>10:30</a:t>
            </a:r>
            <a:r>
              <a:rPr lang="es-ES" sz="1000" b="1" dirty="0"/>
              <a:t>– </a:t>
            </a:r>
            <a:r>
              <a:rPr lang="es-ES" sz="1000" b="1" dirty="0" smtClean="0"/>
              <a:t>11.00: DESCANSO</a:t>
            </a:r>
          </a:p>
          <a:p>
            <a:pPr marL="0" lvl="1"/>
            <a:endParaRPr lang="es-ES" sz="1000" b="1" dirty="0"/>
          </a:p>
          <a:p>
            <a:pPr marL="0" lvl="1"/>
            <a:r>
              <a:rPr lang="es-ES" sz="1000" i="1" dirty="0" smtClean="0">
                <a:solidFill>
                  <a:srgbClr val="7F7F7F"/>
                </a:solidFill>
              </a:rPr>
              <a:t> </a:t>
            </a:r>
            <a:r>
              <a:rPr lang="es-ES" sz="1000" b="1" dirty="0"/>
              <a:t>11.30 – 12.30: LA </a:t>
            </a:r>
            <a:r>
              <a:rPr lang="es-ES" sz="1000" b="1" dirty="0" smtClean="0"/>
              <a:t>OPINIÓN DEL INSTITUTO NACIONAL DE SEGURIDAD E HIGIENE EN EL TRABAJO </a:t>
            </a:r>
          </a:p>
          <a:p>
            <a:pPr marL="0" lvl="1"/>
            <a:r>
              <a:rPr lang="es-ES" sz="1000" i="1" dirty="0">
                <a:solidFill>
                  <a:srgbClr val="7F7F7F"/>
                </a:solidFill>
              </a:rPr>
              <a:t>D. Fernando Sanz Albert</a:t>
            </a:r>
          </a:p>
          <a:p>
            <a:pPr marL="0" lvl="1"/>
            <a:r>
              <a:rPr lang="es-ES" sz="1000" i="1" dirty="0" smtClean="0">
                <a:solidFill>
                  <a:srgbClr val="7F7F7F"/>
                </a:solidFill>
              </a:rPr>
              <a:t>Jefe </a:t>
            </a:r>
            <a:r>
              <a:rPr lang="es-ES" sz="1000" i="1" dirty="0">
                <a:solidFill>
                  <a:srgbClr val="7F7F7F"/>
                </a:solidFill>
              </a:rPr>
              <a:t>del Departamento de Construcción del Instituto Nacional de Seguridad e Higiene en el Trabajo.</a:t>
            </a:r>
          </a:p>
          <a:p>
            <a:pPr lvl="1"/>
            <a:endParaRPr lang="es-ES" sz="1000" b="1" dirty="0"/>
          </a:p>
        </p:txBody>
      </p:sp>
      <p:sp>
        <p:nvSpPr>
          <p:cNvPr id="4" name="16 CuadroTexto"/>
          <p:cNvSpPr txBox="1">
            <a:spLocks noChangeArrowheads="1"/>
          </p:cNvSpPr>
          <p:nvPr/>
        </p:nvSpPr>
        <p:spPr bwMode="auto">
          <a:xfrm>
            <a:off x="4953000" y="1844824"/>
            <a:ext cx="5184576" cy="5314023"/>
          </a:xfrm>
          <a:prstGeom prst="rect">
            <a:avLst/>
          </a:prstGeom>
          <a:noFill/>
          <a:ln w="9525">
            <a:noFill/>
            <a:miter lim="800000"/>
            <a:headEnd/>
            <a:tailEnd/>
          </a:ln>
        </p:spPr>
        <p:txBody>
          <a:bodyPr wrap="square" lIns="309629" tIns="154815" rIns="309629" bIns="154815">
            <a:spAutoFit/>
          </a:bodyPr>
          <a:lstStyle/>
          <a:p>
            <a:r>
              <a:rPr lang="es-ES" sz="1200" b="1" u="sng" dirty="0" smtClean="0">
                <a:solidFill>
                  <a:srgbClr val="CC3333"/>
                </a:solidFill>
                <a:latin typeface="+mj-lt"/>
              </a:rPr>
              <a:t>JUEVES 16 DE FEBRERO</a:t>
            </a:r>
            <a:endParaRPr lang="es-ES" sz="1200" b="1" u="sng" dirty="0">
              <a:solidFill>
                <a:srgbClr val="FF0000"/>
              </a:solidFill>
              <a:latin typeface="+mj-lt"/>
            </a:endParaRPr>
          </a:p>
          <a:p>
            <a:endParaRPr lang="es-ES" sz="1100" b="1" dirty="0">
              <a:latin typeface="+mj-lt"/>
            </a:endParaRPr>
          </a:p>
          <a:p>
            <a:r>
              <a:rPr lang="es-ES" sz="1000" b="1" dirty="0">
                <a:solidFill>
                  <a:srgbClr val="006600"/>
                </a:solidFill>
              </a:rPr>
              <a:t>9.00 </a:t>
            </a:r>
            <a:r>
              <a:rPr lang="es-ES" sz="1000" b="1" dirty="0" smtClean="0">
                <a:solidFill>
                  <a:srgbClr val="006600"/>
                </a:solidFill>
              </a:rPr>
              <a:t>: </a:t>
            </a:r>
            <a:r>
              <a:rPr lang="es-ES" sz="1000" b="1" u="sng" dirty="0">
                <a:solidFill>
                  <a:srgbClr val="008000"/>
                </a:solidFill>
              </a:rPr>
              <a:t>MODULO 2: ADECUADA GESTIÓN PREVENTIVA EN LAS OBRAS SIN PROYECTO </a:t>
            </a:r>
          </a:p>
          <a:p>
            <a:r>
              <a:rPr lang="es-ES" sz="1000" b="1" dirty="0" smtClean="0"/>
              <a:t>Modera: Luis </a:t>
            </a:r>
            <a:r>
              <a:rPr lang="es-ES" sz="1000" b="1" dirty="0"/>
              <a:t>Antonio Barroso </a:t>
            </a:r>
            <a:r>
              <a:rPr lang="es-ES" sz="1000" b="1" dirty="0" err="1"/>
              <a:t>Párraga</a:t>
            </a:r>
            <a:r>
              <a:rPr lang="es-ES" sz="1000" i="1" dirty="0">
                <a:solidFill>
                  <a:srgbClr val="7F7F7F"/>
                </a:solidFill>
              </a:rPr>
              <a:t>, Jefe del Servicio de Conservación y Dominio Público Viario de la Dirección General de Infraestructuras de la Junta de Andalucía</a:t>
            </a:r>
          </a:p>
          <a:p>
            <a:endParaRPr lang="es-ES" sz="1000" b="1" dirty="0">
              <a:solidFill>
                <a:srgbClr val="000000"/>
              </a:solidFill>
            </a:endParaRPr>
          </a:p>
          <a:p>
            <a:pPr marL="0" lvl="1"/>
            <a:r>
              <a:rPr lang="es-ES" sz="1000" b="1" dirty="0">
                <a:solidFill>
                  <a:srgbClr val="000000"/>
                </a:solidFill>
              </a:rPr>
              <a:t>9.05 – </a:t>
            </a:r>
            <a:r>
              <a:rPr lang="es-ES" sz="1000" b="1" dirty="0" smtClean="0">
                <a:solidFill>
                  <a:srgbClr val="000000"/>
                </a:solidFill>
              </a:rPr>
              <a:t>10.30: GESTIÓN DE LA SEGURIDAD Y SALUD EN OBRAS SIN PROYECTO:  NUEVAS NOTAS TÉCNICAS DE PREVENCIÓN,  NTP-1071 Y NTP-1072</a:t>
            </a:r>
          </a:p>
          <a:p>
            <a:pPr marL="0" lvl="1"/>
            <a:r>
              <a:rPr lang="es-ES" sz="1000" i="1" dirty="0" smtClean="0">
                <a:solidFill>
                  <a:srgbClr val="7F7F7F"/>
                </a:solidFill>
              </a:rPr>
              <a:t>D</a:t>
            </a:r>
            <a:r>
              <a:rPr lang="es-ES" sz="1000" i="1" dirty="0">
                <a:solidFill>
                  <a:srgbClr val="7F7F7F"/>
                </a:solidFill>
              </a:rPr>
              <a:t>. Fernando Sanz Albert</a:t>
            </a:r>
          </a:p>
          <a:p>
            <a:pPr marL="0" lvl="1"/>
            <a:r>
              <a:rPr lang="es-ES" sz="1000" i="1" dirty="0" smtClean="0">
                <a:solidFill>
                  <a:srgbClr val="7F7F7F"/>
                </a:solidFill>
              </a:rPr>
              <a:t>Jefe </a:t>
            </a:r>
            <a:r>
              <a:rPr lang="es-ES" sz="1000" i="1" dirty="0">
                <a:solidFill>
                  <a:srgbClr val="7F7F7F"/>
                </a:solidFill>
              </a:rPr>
              <a:t>del Departamento de Construcción del Instituto Nacional de Seguridad e Higiene en el </a:t>
            </a:r>
            <a:r>
              <a:rPr lang="es-ES" sz="1000" i="1" dirty="0" smtClean="0">
                <a:solidFill>
                  <a:srgbClr val="7F7F7F"/>
                </a:solidFill>
              </a:rPr>
              <a:t>Trabajo</a:t>
            </a:r>
            <a:r>
              <a:rPr lang="es-ES" sz="1000" i="1" dirty="0">
                <a:solidFill>
                  <a:srgbClr val="7F7F7F"/>
                </a:solidFill>
              </a:rPr>
              <a:t>.</a:t>
            </a:r>
          </a:p>
          <a:p>
            <a:pPr marL="0" lvl="1"/>
            <a:r>
              <a:rPr lang="es-ES" sz="1000" i="1" dirty="0">
                <a:solidFill>
                  <a:srgbClr val="7F7F7F"/>
                </a:solidFill>
              </a:rPr>
              <a:t>D. </a:t>
            </a:r>
            <a:r>
              <a:rPr lang="es-ES" sz="1000" i="1" dirty="0" err="1">
                <a:solidFill>
                  <a:srgbClr val="7F7F7F"/>
                </a:solidFill>
              </a:rPr>
              <a:t>Jose</a:t>
            </a:r>
            <a:r>
              <a:rPr lang="es-ES" sz="1000" i="1" dirty="0">
                <a:solidFill>
                  <a:srgbClr val="7F7F7F"/>
                </a:solidFill>
              </a:rPr>
              <a:t> Antonio Delgado Ramos</a:t>
            </a:r>
          </a:p>
          <a:p>
            <a:pPr marL="0" lvl="1"/>
            <a:r>
              <a:rPr lang="es-ES" sz="1000" i="1" dirty="0">
                <a:solidFill>
                  <a:srgbClr val="7F7F7F"/>
                </a:solidFill>
              </a:rPr>
              <a:t>Director de Ingeniería </a:t>
            </a:r>
            <a:r>
              <a:rPr lang="es-ES" sz="1000" i="1" dirty="0" err="1">
                <a:solidFill>
                  <a:srgbClr val="7F7F7F"/>
                </a:solidFill>
              </a:rPr>
              <a:t>Atecsur</a:t>
            </a:r>
            <a:endParaRPr lang="es-ES" sz="1000" i="1" dirty="0">
              <a:solidFill>
                <a:srgbClr val="000000"/>
              </a:solidFill>
            </a:endParaRPr>
          </a:p>
          <a:p>
            <a:pPr marL="0" lvl="1"/>
            <a:endParaRPr lang="es-ES" sz="1000" dirty="0">
              <a:solidFill>
                <a:srgbClr val="000000"/>
              </a:solidFill>
            </a:endParaRPr>
          </a:p>
          <a:p>
            <a:pPr marL="0" lvl="1"/>
            <a:r>
              <a:rPr lang="es-ES" sz="1000" b="1" dirty="0" smtClean="0">
                <a:solidFill>
                  <a:srgbClr val="000000"/>
                </a:solidFill>
              </a:rPr>
              <a:t>10.30 </a:t>
            </a:r>
            <a:r>
              <a:rPr lang="es-ES" sz="1000" b="1" dirty="0">
                <a:solidFill>
                  <a:srgbClr val="000000"/>
                </a:solidFill>
              </a:rPr>
              <a:t>– </a:t>
            </a:r>
            <a:r>
              <a:rPr lang="es-ES" sz="1000" b="1" dirty="0" smtClean="0">
                <a:solidFill>
                  <a:srgbClr val="000000"/>
                </a:solidFill>
              </a:rPr>
              <a:t>11.00 DESCANSO</a:t>
            </a:r>
          </a:p>
          <a:p>
            <a:pPr marL="0" lvl="1"/>
            <a:endParaRPr lang="es-ES" sz="1000" b="1" i="1" dirty="0">
              <a:solidFill>
                <a:srgbClr val="000000"/>
              </a:solidFill>
            </a:endParaRPr>
          </a:p>
          <a:p>
            <a:pPr marL="0" lvl="1"/>
            <a:r>
              <a:rPr lang="es-ES" sz="1000" b="1" dirty="0" smtClean="0">
                <a:solidFill>
                  <a:srgbClr val="000000"/>
                </a:solidFill>
              </a:rPr>
              <a:t>11.00 </a:t>
            </a:r>
            <a:r>
              <a:rPr lang="es-ES" sz="1000" b="1" dirty="0">
                <a:solidFill>
                  <a:srgbClr val="000000"/>
                </a:solidFill>
              </a:rPr>
              <a:t>– </a:t>
            </a:r>
            <a:r>
              <a:rPr lang="es-ES" sz="1000" b="1" dirty="0" smtClean="0">
                <a:solidFill>
                  <a:srgbClr val="000000"/>
                </a:solidFill>
              </a:rPr>
              <a:t>12.00</a:t>
            </a:r>
            <a:r>
              <a:rPr lang="es-ES" sz="1000" b="1" dirty="0">
                <a:solidFill>
                  <a:srgbClr val="000000"/>
                </a:solidFill>
              </a:rPr>
              <a:t>: </a:t>
            </a:r>
            <a:r>
              <a:rPr lang="es-ES" sz="1000" b="1" dirty="0" smtClean="0">
                <a:solidFill>
                  <a:srgbClr val="000000"/>
                </a:solidFill>
              </a:rPr>
              <a:t>LA COORDINACIÓN DE SEGURIDAD Y SALUD EN OBRAS DE MANTENIMIENTO DE CARRETERAS</a:t>
            </a:r>
          </a:p>
          <a:p>
            <a:pPr marL="0" lvl="1"/>
            <a:r>
              <a:rPr lang="es-ES" sz="1000" i="1" dirty="0">
                <a:solidFill>
                  <a:srgbClr val="7F7F7F"/>
                </a:solidFill>
              </a:rPr>
              <a:t>D. </a:t>
            </a:r>
            <a:r>
              <a:rPr lang="es-ES" sz="1000" i="1" dirty="0" smtClean="0">
                <a:solidFill>
                  <a:srgbClr val="7F7F7F"/>
                </a:solidFill>
              </a:rPr>
              <a:t>Rafael Sánchez Rivera </a:t>
            </a:r>
            <a:endParaRPr lang="es-ES" sz="1000" i="1" dirty="0">
              <a:solidFill>
                <a:srgbClr val="7F7F7F"/>
              </a:solidFill>
            </a:endParaRPr>
          </a:p>
          <a:p>
            <a:pPr marL="0" lvl="1"/>
            <a:r>
              <a:rPr lang="es-ES" sz="1000" i="1" dirty="0" smtClean="0">
                <a:solidFill>
                  <a:srgbClr val="7F7F7F"/>
                </a:solidFill>
              </a:rPr>
              <a:t>Director de los contratos de coordinación de seguridad y salud para las obras de mantenimiento de carreteras de la Junta de Andalucía</a:t>
            </a:r>
            <a:endParaRPr lang="es-ES" sz="1000" b="1" dirty="0">
              <a:solidFill>
                <a:srgbClr val="000000"/>
              </a:solidFill>
            </a:endParaRPr>
          </a:p>
          <a:p>
            <a:pPr marL="0" lvl="1"/>
            <a:endParaRPr lang="es-ES" sz="1000" b="1" dirty="0">
              <a:solidFill>
                <a:srgbClr val="000000"/>
              </a:solidFill>
            </a:endParaRPr>
          </a:p>
          <a:p>
            <a:pPr marL="0" lvl="1"/>
            <a:r>
              <a:rPr lang="es-ES" sz="1000" b="1" dirty="0" smtClean="0">
                <a:solidFill>
                  <a:srgbClr val="000000"/>
                </a:solidFill>
              </a:rPr>
              <a:t> 12.00 – 13.30: LA COORDINACIÓN DE SEGURIDAD Y SALUD EN OBRAS </a:t>
            </a:r>
            <a:r>
              <a:rPr lang="es-ES" sz="1000" b="1" dirty="0">
                <a:solidFill>
                  <a:srgbClr val="000000"/>
                </a:solidFill>
              </a:rPr>
              <a:t>DE </a:t>
            </a:r>
            <a:r>
              <a:rPr lang="es-ES" sz="1000" b="1" dirty="0" smtClean="0">
                <a:solidFill>
                  <a:srgbClr val="000000"/>
                </a:solidFill>
              </a:rPr>
              <a:t>MANTENIMIENTO DE REDES DE SANEAMIENTO, JARDINES</a:t>
            </a:r>
            <a:r>
              <a:rPr lang="es-ES" sz="1000" b="1" dirty="0">
                <a:solidFill>
                  <a:srgbClr val="000000"/>
                </a:solidFill>
              </a:rPr>
              <a:t>, INSTALACIONES, EDIFICIOS Y FERIAS.</a:t>
            </a:r>
          </a:p>
          <a:p>
            <a:pPr marL="0" lvl="1"/>
            <a:r>
              <a:rPr lang="es-ES" sz="1000" i="1" dirty="0">
                <a:solidFill>
                  <a:srgbClr val="7F7F7F"/>
                </a:solidFill>
              </a:rPr>
              <a:t>D. </a:t>
            </a:r>
            <a:r>
              <a:rPr lang="es-ES" sz="1000" i="1" dirty="0" smtClean="0">
                <a:solidFill>
                  <a:srgbClr val="7F7F7F"/>
                </a:solidFill>
              </a:rPr>
              <a:t>Ricardo </a:t>
            </a:r>
            <a:r>
              <a:rPr lang="es-ES" sz="1000" i="1" dirty="0" err="1" smtClean="0">
                <a:solidFill>
                  <a:srgbClr val="7F7F7F"/>
                </a:solidFill>
              </a:rPr>
              <a:t>Veroz</a:t>
            </a:r>
            <a:r>
              <a:rPr lang="es-ES" sz="1000" i="1" dirty="0" smtClean="0">
                <a:solidFill>
                  <a:srgbClr val="7F7F7F"/>
                </a:solidFill>
              </a:rPr>
              <a:t> González,</a:t>
            </a:r>
            <a:endParaRPr lang="es-ES" sz="1000" i="1" dirty="0">
              <a:solidFill>
                <a:srgbClr val="7F7F7F"/>
              </a:solidFill>
            </a:endParaRPr>
          </a:p>
          <a:p>
            <a:pPr marL="0" lvl="1"/>
            <a:r>
              <a:rPr lang="es-ES" sz="1000" i="1" dirty="0" smtClean="0">
                <a:solidFill>
                  <a:srgbClr val="7F7F7F"/>
                </a:solidFill>
              </a:rPr>
              <a:t>Delegado Ingeniería </a:t>
            </a:r>
            <a:r>
              <a:rPr lang="es-ES" sz="1000" i="1" dirty="0" err="1" smtClean="0">
                <a:solidFill>
                  <a:srgbClr val="7F7F7F"/>
                </a:solidFill>
              </a:rPr>
              <a:t>Atecsur</a:t>
            </a:r>
            <a:r>
              <a:rPr lang="es-ES" sz="1000" i="1" dirty="0" smtClean="0">
                <a:solidFill>
                  <a:srgbClr val="7F7F7F"/>
                </a:solidFill>
              </a:rPr>
              <a:t> y Coordinador de Seguridad y Salud</a:t>
            </a:r>
            <a:endParaRPr lang="es-ES" sz="1000" i="1" dirty="0">
              <a:solidFill>
                <a:srgbClr val="000000"/>
              </a:solidFill>
            </a:endParaRPr>
          </a:p>
          <a:p>
            <a:pPr marL="0" lvl="1"/>
            <a:r>
              <a:rPr lang="es-ES" sz="1000" i="1" dirty="0" smtClean="0">
                <a:solidFill>
                  <a:srgbClr val="7F7F7F"/>
                </a:solidFill>
              </a:rPr>
              <a:t>Dña. Esther </a:t>
            </a:r>
            <a:r>
              <a:rPr lang="es-ES" sz="1000" i="1" dirty="0" err="1" smtClean="0">
                <a:solidFill>
                  <a:srgbClr val="7F7F7F"/>
                </a:solidFill>
              </a:rPr>
              <a:t>Altarriba</a:t>
            </a:r>
            <a:r>
              <a:rPr lang="es-ES" sz="1000" i="1" dirty="0" smtClean="0">
                <a:solidFill>
                  <a:srgbClr val="7F7F7F"/>
                </a:solidFill>
              </a:rPr>
              <a:t> Andreu , </a:t>
            </a:r>
            <a:endParaRPr lang="es-ES" sz="1000" dirty="0" smtClean="0">
              <a:solidFill>
                <a:srgbClr val="7F7F7F"/>
              </a:solidFill>
            </a:endParaRPr>
          </a:p>
          <a:p>
            <a:pPr marL="0" lvl="1"/>
            <a:r>
              <a:rPr lang="es-ES" sz="1000" i="1" dirty="0" smtClean="0">
                <a:solidFill>
                  <a:srgbClr val="7F7F7F"/>
                </a:solidFill>
              </a:rPr>
              <a:t>Delegada  Ingeniería </a:t>
            </a:r>
            <a:r>
              <a:rPr lang="es-ES" sz="1000" i="1" dirty="0" err="1" smtClean="0">
                <a:solidFill>
                  <a:srgbClr val="7F7F7F"/>
                </a:solidFill>
              </a:rPr>
              <a:t>Atecsur</a:t>
            </a:r>
            <a:r>
              <a:rPr lang="es-ES" sz="1000" i="1" dirty="0" smtClean="0">
                <a:solidFill>
                  <a:srgbClr val="7F7F7F"/>
                </a:solidFill>
              </a:rPr>
              <a:t> y Coordinadora de Seguridad y Salud</a:t>
            </a:r>
            <a:endParaRPr lang="es-ES" sz="1000" b="1" dirty="0">
              <a:solidFill>
                <a:srgbClr val="000000"/>
              </a:solidFill>
            </a:endParaRPr>
          </a:p>
          <a:p>
            <a:pPr lvl="0"/>
            <a:endParaRPr lang="es-ES" sz="1000" dirty="0">
              <a:solidFill>
                <a:srgbClr val="000000"/>
              </a:solidFill>
            </a:endParaRPr>
          </a:p>
          <a:p>
            <a:r>
              <a:rPr lang="es-ES" sz="1000" b="1" dirty="0" smtClean="0">
                <a:solidFill>
                  <a:srgbClr val="000000"/>
                </a:solidFill>
              </a:rPr>
              <a:t>13.30 – 14.30: RUEGOS Y PREGUNTAS</a:t>
            </a:r>
            <a:endParaRPr lang="es-ES" sz="1000" b="1" dirty="0"/>
          </a:p>
          <a:p>
            <a:endParaRPr lang="es-ES" sz="1100" dirty="0">
              <a:latin typeface="+mj-lt"/>
            </a:endParaRPr>
          </a:p>
        </p:txBody>
      </p:sp>
      <p:sp>
        <p:nvSpPr>
          <p:cNvPr id="2" name="CuadroTexto 1"/>
          <p:cNvSpPr txBox="1"/>
          <p:nvPr/>
        </p:nvSpPr>
        <p:spPr>
          <a:xfrm>
            <a:off x="56456" y="2996952"/>
            <a:ext cx="4608512" cy="338554"/>
          </a:xfrm>
          <a:prstGeom prst="rect">
            <a:avLst/>
          </a:prstGeom>
          <a:solidFill>
            <a:schemeClr val="bg1"/>
          </a:solidFill>
        </p:spPr>
        <p:txBody>
          <a:bodyPr wrap="square" rtlCol="0">
            <a:spAutoFit/>
          </a:bodyPr>
          <a:lstStyle/>
          <a:p>
            <a:r>
              <a:rPr lang="es-ES" sz="1600" b="1" dirty="0" smtClean="0">
                <a:solidFill>
                  <a:srgbClr val="CC3333"/>
                </a:solidFill>
              </a:rPr>
              <a:t>PROGRAMA</a:t>
            </a:r>
            <a:endParaRPr lang="es-ES" sz="1600" b="1" dirty="0">
              <a:solidFill>
                <a:srgbClr val="CC3333"/>
              </a:solidFill>
            </a:endParaRPr>
          </a:p>
        </p:txBody>
      </p:sp>
      <p:sp>
        <p:nvSpPr>
          <p:cNvPr id="9" name="CuadroTexto 8"/>
          <p:cNvSpPr txBox="1"/>
          <p:nvPr/>
        </p:nvSpPr>
        <p:spPr>
          <a:xfrm>
            <a:off x="128464" y="68138"/>
            <a:ext cx="4680520" cy="3000822"/>
          </a:xfrm>
          <a:prstGeom prst="rect">
            <a:avLst/>
          </a:prstGeom>
          <a:noFill/>
          <a:ln>
            <a:solidFill>
              <a:srgbClr val="CC3333"/>
            </a:solidFill>
          </a:ln>
        </p:spPr>
        <p:txBody>
          <a:bodyPr wrap="square" rtlCol="0">
            <a:spAutoFit/>
          </a:bodyPr>
          <a:lstStyle/>
          <a:p>
            <a:pPr algn="just"/>
            <a:r>
              <a:rPr lang="es-ES" sz="900" i="1" dirty="0" smtClean="0">
                <a:solidFill>
                  <a:schemeClr val="tx1">
                    <a:lumMod val="50000"/>
                    <a:lumOff val="50000"/>
                  </a:schemeClr>
                </a:solidFill>
              </a:rPr>
              <a:t>El pasado 25 de diciembre hizo 19 años de la entrada en vigor del Real Decreto 1627/97 de 24 de octubre sobre disposiciones mínimas de seguridad y salud en las obras de construcción. Su aplicación a las obras de construcción supuso un antes y un después en la gestión preventiva de las mismas ya que fueron muchas las novedades que incorporó el citado Real Decreto en el proceso preventivo de las obras. Quizás la más destacada fue la aparición de la figuras del Coordinador de Seguridad y Salud tanto durante la redacción del proyecto como durante la ejecución de la obras. Tras 19 años han sido dos las Guías Técnicas publicadas por el Instituto Nacional de Seguridad e Higiene aclarando conceptos y dudas planteadas a lo largo de estos años en la implantación y desarrollo del citado Real Decreto. Hoy todavía cuestiones como: ¿es responsabilidad del Coordinador de Seguridad y Salud de la vigilancia del correcto proceso constructivo de la obra?? ¿cuál debe ser su presencia en la obra??. ¿Tiene el Coordinador de Seguridad y Salud comprobar la documentación laboral de los trabajadores de la obra??. ¿tiene el CSS que realizar la inspección de los documentos requeridos a las máquinas y medios auxiliares de la obra??.</a:t>
            </a:r>
          </a:p>
          <a:p>
            <a:pPr algn="just"/>
            <a:r>
              <a:rPr lang="es-ES" sz="900" i="1" dirty="0" smtClean="0">
                <a:solidFill>
                  <a:schemeClr val="tx1">
                    <a:lumMod val="50000"/>
                    <a:lumOff val="50000"/>
                  </a:schemeClr>
                </a:solidFill>
              </a:rPr>
              <a:t>En noviembre de 2014, el </a:t>
            </a:r>
            <a:r>
              <a:rPr lang="es-ES" sz="900" i="1" dirty="0">
                <a:solidFill>
                  <a:schemeClr val="tx1">
                    <a:lumMod val="50000"/>
                    <a:lumOff val="50000"/>
                  </a:schemeClr>
                </a:solidFill>
              </a:rPr>
              <a:t>Instituto Nacional de Seguridad e Higiene en </a:t>
            </a:r>
            <a:r>
              <a:rPr lang="es-ES" sz="900" i="1" dirty="0" smtClean="0">
                <a:solidFill>
                  <a:schemeClr val="tx1">
                    <a:lumMod val="50000"/>
                    <a:lumOff val="50000"/>
                  </a:schemeClr>
                </a:solidFill>
              </a:rPr>
              <a:t>el Trabajo, INSHT, publicó el </a:t>
            </a:r>
            <a:r>
              <a:rPr lang="es-ES" sz="900" i="1" dirty="0">
                <a:solidFill>
                  <a:schemeClr val="tx1">
                    <a:lumMod val="50000"/>
                    <a:lumOff val="50000"/>
                  </a:schemeClr>
                </a:solidFill>
              </a:rPr>
              <a:t>documento </a:t>
            </a:r>
            <a:r>
              <a:rPr lang="es-ES" sz="900" i="1" dirty="0" smtClean="0">
                <a:solidFill>
                  <a:schemeClr val="tx1">
                    <a:lumMod val="50000"/>
                    <a:lumOff val="50000"/>
                  </a:schemeClr>
                </a:solidFill>
              </a:rPr>
              <a:t>titulado</a:t>
            </a:r>
            <a:r>
              <a:rPr lang="es-ES" sz="900" i="1" dirty="0">
                <a:solidFill>
                  <a:schemeClr val="tx1">
                    <a:lumMod val="50000"/>
                    <a:lumOff val="50000"/>
                  </a:schemeClr>
                </a:solidFill>
              </a:rPr>
              <a:t>: Directrices Básicas para la </a:t>
            </a:r>
            <a:r>
              <a:rPr lang="es-ES" sz="900" i="1" dirty="0" smtClean="0">
                <a:solidFill>
                  <a:schemeClr val="tx1">
                    <a:lumMod val="50000"/>
                    <a:lumOff val="50000"/>
                  </a:schemeClr>
                </a:solidFill>
              </a:rPr>
              <a:t>INTEGRACIÓN DE LA PREVENCIÓN DE RIESGOS LABORALES EN LAS OBRAS DE CONSTRUCCIÓN. </a:t>
            </a:r>
            <a:r>
              <a:rPr lang="es-ES" sz="900" i="1" dirty="0">
                <a:solidFill>
                  <a:schemeClr val="tx1">
                    <a:lumMod val="50000"/>
                    <a:lumOff val="50000"/>
                  </a:schemeClr>
                </a:solidFill>
              </a:rPr>
              <a:t>E</a:t>
            </a:r>
            <a:r>
              <a:rPr lang="es-ES" sz="900" i="1" dirty="0" smtClean="0">
                <a:solidFill>
                  <a:schemeClr val="tx1">
                    <a:lumMod val="50000"/>
                    <a:lumOff val="50000"/>
                  </a:schemeClr>
                </a:solidFill>
              </a:rPr>
              <a:t>l </a:t>
            </a:r>
            <a:r>
              <a:rPr lang="es-ES" sz="900" i="1" dirty="0">
                <a:solidFill>
                  <a:schemeClr val="tx1">
                    <a:lumMod val="50000"/>
                    <a:lumOff val="50000"/>
                  </a:schemeClr>
                </a:solidFill>
              </a:rPr>
              <a:t>documento referido </a:t>
            </a:r>
            <a:r>
              <a:rPr lang="es-ES" sz="900" i="1" dirty="0" smtClean="0">
                <a:solidFill>
                  <a:schemeClr val="tx1">
                    <a:lumMod val="50000"/>
                    <a:lumOff val="50000"/>
                  </a:schemeClr>
                </a:solidFill>
              </a:rPr>
              <a:t>presenta como objetivo fundamental</a:t>
            </a:r>
            <a:r>
              <a:rPr lang="es-ES" sz="900" i="1" dirty="0">
                <a:solidFill>
                  <a:schemeClr val="tx1">
                    <a:lumMod val="50000"/>
                    <a:lumOff val="50000"/>
                  </a:schemeClr>
                </a:solidFill>
              </a:rPr>
              <a:t> </a:t>
            </a:r>
            <a:r>
              <a:rPr lang="es-ES" sz="900" i="1" dirty="0" smtClean="0">
                <a:solidFill>
                  <a:schemeClr val="tx1">
                    <a:lumMod val="50000"/>
                    <a:lumOff val="50000"/>
                  </a:schemeClr>
                </a:solidFill>
              </a:rPr>
              <a:t>aclarar </a:t>
            </a:r>
            <a:r>
              <a:rPr lang="es-ES" sz="900" i="1" dirty="0">
                <a:solidFill>
                  <a:schemeClr val="tx1">
                    <a:lumMod val="50000"/>
                    <a:lumOff val="50000"/>
                  </a:schemeClr>
                </a:solidFill>
              </a:rPr>
              <a:t>dudas y conceptos del Real Decreto 1627/97 de 24 de </a:t>
            </a:r>
            <a:r>
              <a:rPr lang="es-ES" sz="900" i="1" dirty="0" smtClean="0">
                <a:solidFill>
                  <a:schemeClr val="tx1">
                    <a:lumMod val="50000"/>
                    <a:lumOff val="50000"/>
                  </a:schemeClr>
                </a:solidFill>
              </a:rPr>
              <a:t>octubre, especialmente en lo referenciado a escenarios y </a:t>
            </a:r>
            <a:r>
              <a:rPr lang="es-ES" sz="900" i="1" dirty="0">
                <a:solidFill>
                  <a:schemeClr val="tx1">
                    <a:lumMod val="50000"/>
                    <a:lumOff val="50000"/>
                  </a:schemeClr>
                </a:solidFill>
              </a:rPr>
              <a:t>actores de consideración especial, esto es, obras de construcción sin proyecto, promotor como contratista, servicios de consultoría y asistencia técnica en las obras, etc</a:t>
            </a:r>
            <a:r>
              <a:rPr lang="es-ES" sz="900" i="1" dirty="0" smtClean="0">
                <a:solidFill>
                  <a:schemeClr val="tx1">
                    <a:lumMod val="50000"/>
                    <a:lumOff val="50000"/>
                  </a:schemeClr>
                </a:solidFill>
              </a:rPr>
              <a:t>.</a:t>
            </a:r>
          </a:p>
        </p:txBody>
      </p:sp>
      <p:sp>
        <p:nvSpPr>
          <p:cNvPr id="10" name="16 CuadroTexto"/>
          <p:cNvSpPr txBox="1">
            <a:spLocks noChangeArrowheads="1"/>
          </p:cNvSpPr>
          <p:nvPr/>
        </p:nvSpPr>
        <p:spPr bwMode="auto">
          <a:xfrm>
            <a:off x="4880992" y="-26457"/>
            <a:ext cx="5112568" cy="2159313"/>
          </a:xfrm>
          <a:prstGeom prst="rect">
            <a:avLst/>
          </a:prstGeom>
          <a:noFill/>
          <a:ln w="9525">
            <a:noFill/>
            <a:miter lim="800000"/>
            <a:headEnd/>
            <a:tailEnd/>
          </a:ln>
        </p:spPr>
        <p:txBody>
          <a:bodyPr wrap="square" lIns="309629" tIns="154815" rIns="309629" bIns="154815">
            <a:spAutoFit/>
          </a:bodyPr>
          <a:lstStyle/>
          <a:p>
            <a:pPr marL="92075" lvl="1"/>
            <a:r>
              <a:rPr lang="es-ES" sz="1000" i="1" dirty="0" smtClean="0">
                <a:solidFill>
                  <a:srgbClr val="7F7F7F"/>
                </a:solidFill>
              </a:rPr>
              <a:t> </a:t>
            </a:r>
            <a:r>
              <a:rPr lang="es-ES" sz="1000" b="1" dirty="0" smtClean="0"/>
              <a:t>12.30 </a:t>
            </a:r>
            <a:r>
              <a:rPr lang="es-ES" sz="1000" b="1" dirty="0"/>
              <a:t>– </a:t>
            </a:r>
            <a:r>
              <a:rPr lang="es-ES" sz="1000" b="1" dirty="0" smtClean="0"/>
              <a:t>13.30</a:t>
            </a:r>
            <a:r>
              <a:rPr lang="es-ES" sz="1000" b="1" dirty="0"/>
              <a:t>: LA VISIÓN DE LAS </a:t>
            </a:r>
            <a:r>
              <a:rPr lang="es-ES" sz="1000" b="1" dirty="0" smtClean="0"/>
              <a:t>EMPRESAS ESPECIALIZADAS EN COORDINACIÓN DE SEGURIDAD Y SALUD </a:t>
            </a:r>
            <a:endParaRPr lang="es-ES" sz="1000" b="1" dirty="0"/>
          </a:p>
          <a:p>
            <a:pPr marL="92075" lvl="1"/>
            <a:r>
              <a:rPr lang="es-ES" sz="1000" i="1" dirty="0">
                <a:solidFill>
                  <a:srgbClr val="7F7F7F"/>
                </a:solidFill>
              </a:rPr>
              <a:t>D. </a:t>
            </a:r>
            <a:r>
              <a:rPr lang="es-ES" sz="1000" i="1" smtClean="0">
                <a:solidFill>
                  <a:srgbClr val="7F7F7F"/>
                </a:solidFill>
              </a:rPr>
              <a:t>Carlos </a:t>
            </a:r>
            <a:r>
              <a:rPr lang="es-ES" sz="1000" i="1" smtClean="0">
                <a:solidFill>
                  <a:srgbClr val="7F7F7F"/>
                </a:solidFill>
              </a:rPr>
              <a:t>Robredo </a:t>
            </a:r>
            <a:r>
              <a:rPr lang="es-ES" sz="1000" i="1" dirty="0" smtClean="0">
                <a:solidFill>
                  <a:srgbClr val="7F7F7F"/>
                </a:solidFill>
              </a:rPr>
              <a:t>Jiménez-Ridruejo,</a:t>
            </a:r>
            <a:r>
              <a:rPr lang="es-ES" sz="1000" i="1" dirty="0">
                <a:solidFill>
                  <a:srgbClr val="7F7F7F"/>
                </a:solidFill>
              </a:rPr>
              <a:t> </a:t>
            </a:r>
            <a:r>
              <a:rPr lang="es-ES" sz="1000" i="1" dirty="0" smtClean="0">
                <a:solidFill>
                  <a:srgbClr val="7F7F7F"/>
                </a:solidFill>
              </a:rPr>
              <a:t> Secretario General  de ISSCO</a:t>
            </a:r>
          </a:p>
          <a:p>
            <a:pPr marL="92075" lvl="1"/>
            <a:endParaRPr lang="es-ES" sz="1000" b="1" dirty="0" smtClean="0">
              <a:latin typeface="+mj-lt"/>
            </a:endParaRPr>
          </a:p>
          <a:p>
            <a:pPr marL="92075" lvl="1"/>
            <a:r>
              <a:rPr lang="es-ES" sz="1000" b="1" dirty="0" smtClean="0">
                <a:latin typeface="+mj-lt"/>
              </a:rPr>
              <a:t>13.30 </a:t>
            </a:r>
            <a:r>
              <a:rPr lang="es-ES" sz="1000" b="1" dirty="0">
                <a:latin typeface="+mj-lt"/>
              </a:rPr>
              <a:t>– </a:t>
            </a:r>
            <a:r>
              <a:rPr lang="es-ES" sz="1000" b="1" dirty="0" smtClean="0">
                <a:latin typeface="+mj-lt"/>
              </a:rPr>
              <a:t>14.30: </a:t>
            </a:r>
            <a:r>
              <a:rPr lang="es-ES" sz="1000" b="1" dirty="0" smtClean="0"/>
              <a:t>LA VISIÓN DE LOS TÉCNICOS PROFESIONALES</a:t>
            </a:r>
            <a:endParaRPr lang="es-ES" sz="1000" i="1" dirty="0" smtClean="0">
              <a:solidFill>
                <a:srgbClr val="7F7F7F"/>
              </a:solidFill>
            </a:endParaRPr>
          </a:p>
          <a:p>
            <a:pPr marL="92075" lvl="1"/>
            <a:r>
              <a:rPr lang="es-ES" sz="1000" i="1" dirty="0" smtClean="0">
                <a:solidFill>
                  <a:srgbClr val="7F7F7F"/>
                </a:solidFill>
              </a:rPr>
              <a:t>Colegio de Ingenieros Técnicos Industriales</a:t>
            </a:r>
            <a:endParaRPr lang="es-ES" sz="1000" i="1" dirty="0">
              <a:solidFill>
                <a:srgbClr val="7F7F7F"/>
              </a:solidFill>
            </a:endParaRPr>
          </a:p>
          <a:p>
            <a:pPr marL="92075" lvl="1"/>
            <a:r>
              <a:rPr lang="es-ES" sz="1000" i="1" dirty="0" smtClean="0">
                <a:solidFill>
                  <a:srgbClr val="7F7F7F"/>
                </a:solidFill>
              </a:rPr>
              <a:t>Colegio de Ingenieros Técnicos Agrícolas</a:t>
            </a:r>
            <a:endParaRPr lang="es-ES" sz="1000" i="1" dirty="0">
              <a:solidFill>
                <a:srgbClr val="7F7F7F"/>
              </a:solidFill>
            </a:endParaRPr>
          </a:p>
          <a:p>
            <a:pPr marL="92075" lvl="1"/>
            <a:r>
              <a:rPr lang="es-ES" sz="1000" i="1" dirty="0" smtClean="0">
                <a:solidFill>
                  <a:srgbClr val="7F7F7F"/>
                </a:solidFill>
              </a:rPr>
              <a:t>Colegio de Aparejadores y Arquitectos Técnicos de Sevilla, </a:t>
            </a:r>
            <a:endParaRPr lang="es-ES" sz="1000" i="1" dirty="0">
              <a:solidFill>
                <a:srgbClr val="7F7F7F"/>
              </a:solidFill>
            </a:endParaRPr>
          </a:p>
          <a:p>
            <a:pPr marL="92075" lvl="1"/>
            <a:r>
              <a:rPr lang="es-ES" sz="1000" i="1" dirty="0" smtClean="0">
                <a:solidFill>
                  <a:srgbClr val="7F7F7F"/>
                </a:solidFill>
              </a:rPr>
              <a:t>Colegio </a:t>
            </a:r>
            <a:r>
              <a:rPr lang="es-ES" sz="1000" i="1" dirty="0">
                <a:solidFill>
                  <a:srgbClr val="7F7F7F"/>
                </a:solidFill>
              </a:rPr>
              <a:t>de Ingenieros de Caminos, Canales y Puertos</a:t>
            </a:r>
            <a:r>
              <a:rPr lang="es-ES" sz="1000" i="1" dirty="0" smtClean="0">
                <a:solidFill>
                  <a:srgbClr val="7F7F7F"/>
                </a:solidFill>
              </a:rPr>
              <a:t>.</a:t>
            </a:r>
            <a:endParaRPr lang="es-ES" sz="1000" i="1" dirty="0" smtClean="0">
              <a:solidFill>
                <a:prstClr val="black"/>
              </a:solidFill>
            </a:endParaRPr>
          </a:p>
          <a:p>
            <a:pPr marL="92075" lvl="1"/>
            <a:r>
              <a:rPr lang="es-ES" sz="1000" i="1" dirty="0" smtClean="0">
                <a:solidFill>
                  <a:srgbClr val="7F7F7F"/>
                </a:solidFill>
              </a:rPr>
              <a:t>Colegio de Ingenieros Técnicos de Obras </a:t>
            </a:r>
            <a:r>
              <a:rPr lang="es-ES" sz="1000" i="1" dirty="0">
                <a:solidFill>
                  <a:srgbClr val="7F7F7F"/>
                </a:solidFill>
              </a:rPr>
              <a:t>Públicas, </a:t>
            </a:r>
            <a:r>
              <a:rPr lang="es-ES" sz="1000" i="1" dirty="0" smtClean="0">
                <a:solidFill>
                  <a:srgbClr val="7F7F7F"/>
                </a:solidFill>
              </a:rPr>
              <a:t>D</a:t>
            </a:r>
            <a:r>
              <a:rPr lang="es-ES" sz="1000" i="1" dirty="0">
                <a:solidFill>
                  <a:srgbClr val="7F7F7F"/>
                </a:solidFill>
              </a:rPr>
              <a:t>. Arturo Campos Sánchez de Vivar </a:t>
            </a:r>
          </a:p>
          <a:p>
            <a:pPr lvl="1"/>
            <a:r>
              <a:rPr lang="es-ES" sz="1000" i="1" dirty="0" smtClean="0">
                <a:solidFill>
                  <a:srgbClr val="7F7F7F"/>
                </a:solidFill>
              </a:rPr>
              <a:t> </a:t>
            </a:r>
          </a:p>
          <a:p>
            <a:pPr lvl="1"/>
            <a:endParaRPr lang="es-ES" sz="1000" i="1" dirty="0" smtClean="0">
              <a:solidFill>
                <a:srgbClr val="7F7F7F"/>
              </a:solidFill>
            </a:endParaRPr>
          </a:p>
        </p:txBody>
      </p:sp>
    </p:spTree>
    <p:extLst>
      <p:ext uri="{BB962C8B-B14F-4D97-AF65-F5344CB8AC3E}">
        <p14:creationId xmlns:p14="http://schemas.microsoft.com/office/powerpoint/2010/main" val="1186627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25929</TotalTime>
  <Words>694</Words>
  <Application>Microsoft Office PowerPoint</Application>
  <PresentationFormat>A4 (210 x 297 mm)</PresentationFormat>
  <Paragraphs>96</Paragraphs>
  <Slides>2</Slides>
  <Notes>2</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jadelgado</dc:creator>
  <cp:lastModifiedBy>Carlos Robredo</cp:lastModifiedBy>
  <cp:revision>177</cp:revision>
  <cp:lastPrinted>2016-05-31T11:12:30Z</cp:lastPrinted>
  <dcterms:modified xsi:type="dcterms:W3CDTF">2017-01-13T13:56:43Z</dcterms:modified>
</cp:coreProperties>
</file>